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diagrams/data1.xml" ContentType="application/vnd.openxmlformats-officedocument.drawingml.diagramData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Layouts/slideLayout66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12.xml" ContentType="application/vnd.openxmlformats-officedocument.theme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86" r:id="rId2"/>
    <p:sldMasterId id="2147483701" r:id="rId3"/>
    <p:sldMasterId id="2147483712" r:id="rId4"/>
    <p:sldMasterId id="2147483718" r:id="rId5"/>
    <p:sldMasterId id="2147483774" r:id="rId6"/>
    <p:sldMasterId id="2147483778" r:id="rId7"/>
    <p:sldMasterId id="2147483802" r:id="rId8"/>
    <p:sldMasterId id="2147483804" r:id="rId9"/>
    <p:sldMasterId id="2147483813" r:id="rId10"/>
  </p:sldMasterIdLst>
  <p:notesMasterIdLst>
    <p:notesMasterId r:id="rId22"/>
  </p:notesMasterIdLst>
  <p:handoutMasterIdLst>
    <p:handoutMasterId r:id="rId23"/>
  </p:handoutMasterIdLst>
  <p:sldIdLst>
    <p:sldId id="257" r:id="rId11"/>
    <p:sldId id="480" r:id="rId12"/>
    <p:sldId id="1147" r:id="rId13"/>
    <p:sldId id="2147472183" r:id="rId14"/>
    <p:sldId id="259" r:id="rId15"/>
    <p:sldId id="262" r:id="rId16"/>
    <p:sldId id="507" r:id="rId17"/>
    <p:sldId id="1228" r:id="rId18"/>
    <p:sldId id="310" r:id="rId19"/>
    <p:sldId id="484" r:id="rId20"/>
    <p:sldId id="214747218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4665"/>
    <a:srgbClr val="000000"/>
    <a:srgbClr val="002353"/>
    <a:srgbClr val="0688FF"/>
    <a:srgbClr val="E8E7E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1"/>
    <p:restoredTop sz="94574"/>
  </p:normalViewPr>
  <p:slideViewPr>
    <p:cSldViewPr snapToGrid="0" snapToObjects="1">
      <p:cViewPr varScale="1">
        <p:scale>
          <a:sx n="59" d="100"/>
          <a:sy n="59" d="100"/>
        </p:scale>
        <p:origin x="9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handoutMaster" Target="handoutMasters/handoutMaster1.xml"/><Relationship Id="rId28" Type="http://schemas.openxmlformats.org/officeDocument/2006/relationships/customXml" Target="../customXml/item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Relationship Id="rId30" Type="http://schemas.openxmlformats.org/officeDocument/2006/relationships/customXml" Target="../customXml/item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232835-9B44-F14E-A89B-824FBC258C48}" type="doc">
      <dgm:prSet loTypeId="urn:microsoft.com/office/officeart/2005/8/layout/hProcess11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84380024-03C9-474B-9E90-00F70A7A8DA2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Passports</a:t>
          </a:r>
        </a:p>
      </dgm:t>
    </dgm:pt>
    <dgm:pt modelId="{5641DDFF-E7A2-8744-8AE1-6F8281C9728A}" type="parTrans" cxnId="{88093AC4-E3AC-8B41-975F-EE1D6F691492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6D62501C-28BD-6847-9F6F-67F969C946DF}" type="sibTrans" cxnId="{88093AC4-E3AC-8B41-975F-EE1D6F691492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CA3CD88F-44F5-984E-9214-2A14627D0B7F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Identification &amp; Trusted Signature</a:t>
          </a:r>
        </a:p>
      </dgm:t>
    </dgm:pt>
    <dgm:pt modelId="{DF0A6C3C-C19D-6944-880F-B365D8932B75}" type="parTrans" cxnId="{C6390C8D-6044-C246-BD5C-C6EEFB110D64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3A521839-3570-7A49-8A9F-3778355F6193}" type="sibTrans" cxnId="{C6390C8D-6044-C246-BD5C-C6EEFB110D64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49EC11E4-FBC6-8045-8912-B2069C585D52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Internet of Things</a:t>
          </a:r>
        </a:p>
      </dgm:t>
    </dgm:pt>
    <dgm:pt modelId="{0039C06E-D821-E448-8F64-4E33737F99C0}" type="parTrans" cxnId="{6802CF20-A63E-AC43-93A1-8C845CA1226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E5F57156-09D8-3F43-A50C-DAC8CC4E3C85}" type="sibTrans" cxnId="{6802CF20-A63E-AC43-93A1-8C845CA1226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3DE82FF5-E206-6F4D-BB11-5306629F4072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Automotive Industry</a:t>
          </a:r>
        </a:p>
      </dgm:t>
    </dgm:pt>
    <dgm:pt modelId="{4A3F6F40-BB4E-F040-8842-F440547FBF8F}" type="parTrans" cxnId="{31064B2A-6BAE-264D-9742-94E867DF7E05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FE95D5A6-93B6-154F-94A4-7E59EBC86742}" type="sibTrans" cxnId="{31064B2A-6BAE-264D-9742-94E867DF7E05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9F69D9D0-839D-1340-8E3D-D8120FFE50DD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Financial Industry</a:t>
          </a:r>
        </a:p>
      </dgm:t>
    </dgm:pt>
    <dgm:pt modelId="{ED64B0FE-2927-F346-BFCD-38E39C005681}" type="parTrans" cxnId="{8269CE22-CB27-4848-86CD-0B5DEC07D6F9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AED1D36C-D8D0-0341-A54D-FEAE8BC36D3E}" type="sibTrans" cxnId="{8269CE22-CB27-4848-86CD-0B5DEC07D6F9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00E68FB3-FC0C-4E42-92E8-103433E05FC1}">
      <dgm:prSet phldrT="[Text]" custT="1"/>
      <dgm:spPr/>
      <dgm:t>
        <a:bodyPr/>
        <a:lstStyle/>
        <a:p>
          <a:r>
            <a:rPr lang="en-GB" sz="1600" dirty="0">
              <a:solidFill>
                <a:schemeClr val="accent4">
                  <a:lumMod val="40000"/>
                  <a:lumOff val="60000"/>
                </a:schemeClr>
              </a:solidFill>
            </a:rPr>
            <a:t>Mobile Industry</a:t>
          </a:r>
        </a:p>
      </dgm:t>
    </dgm:pt>
    <dgm:pt modelId="{69A5F23E-2247-2446-AC4A-EB39611752BA}" type="parTrans" cxnId="{213123EE-0BD1-3D47-B54F-23D49B966CE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CB396989-B622-DB4C-A4E6-E81B2B291631}" type="sibTrans" cxnId="{213123EE-0BD1-3D47-B54F-23D49B966CE3}">
      <dgm:prSet/>
      <dgm:spPr/>
      <dgm:t>
        <a:bodyPr/>
        <a:lstStyle/>
        <a:p>
          <a:endParaRPr lang="en-GB" sz="1600">
            <a:solidFill>
              <a:schemeClr val="accent4">
                <a:lumMod val="40000"/>
                <a:lumOff val="60000"/>
              </a:schemeClr>
            </a:solidFill>
          </a:endParaRPr>
        </a:p>
      </dgm:t>
    </dgm:pt>
    <dgm:pt modelId="{2225EB41-86E6-374C-82FD-7F2902307C2B}" type="pres">
      <dgm:prSet presAssocID="{99232835-9B44-F14E-A89B-824FBC258C48}" presName="Name0" presStyleCnt="0">
        <dgm:presLayoutVars>
          <dgm:dir/>
          <dgm:resizeHandles val="exact"/>
        </dgm:presLayoutVars>
      </dgm:prSet>
      <dgm:spPr/>
    </dgm:pt>
    <dgm:pt modelId="{426DE357-DABB-1940-A449-974ED0142D06}" type="pres">
      <dgm:prSet presAssocID="{99232835-9B44-F14E-A89B-824FBC258C48}" presName="arrow" presStyleLbl="bgShp" presStyleIdx="0" presStyleCnt="1"/>
      <dgm:spPr/>
    </dgm:pt>
    <dgm:pt modelId="{149E35CF-B6BD-0A44-B321-2C823417B08A}" type="pres">
      <dgm:prSet presAssocID="{99232835-9B44-F14E-A89B-824FBC258C48}" presName="points" presStyleCnt="0"/>
      <dgm:spPr/>
    </dgm:pt>
    <dgm:pt modelId="{C04579A8-66FD-CE44-A1CC-858EC59F3607}" type="pres">
      <dgm:prSet presAssocID="{9F69D9D0-839D-1340-8E3D-D8120FFE50DD}" presName="compositeA" presStyleCnt="0"/>
      <dgm:spPr/>
    </dgm:pt>
    <dgm:pt modelId="{3B863A65-85C9-CE43-B097-084164B57293}" type="pres">
      <dgm:prSet presAssocID="{9F69D9D0-839D-1340-8E3D-D8120FFE50DD}" presName="textA" presStyleLbl="revTx" presStyleIdx="0" presStyleCnt="6">
        <dgm:presLayoutVars>
          <dgm:bulletEnabled val="1"/>
        </dgm:presLayoutVars>
      </dgm:prSet>
      <dgm:spPr/>
    </dgm:pt>
    <dgm:pt modelId="{93485DCF-CD26-984F-94F6-3DEB5FBF338C}" type="pres">
      <dgm:prSet presAssocID="{9F69D9D0-839D-1340-8E3D-D8120FFE50DD}" presName="circleA" presStyleLbl="node1" presStyleIdx="0" presStyleCnt="6"/>
      <dgm:spPr/>
    </dgm:pt>
    <dgm:pt modelId="{A4A4B94B-19EF-B846-BAE7-5D4F7E24D03B}" type="pres">
      <dgm:prSet presAssocID="{9F69D9D0-839D-1340-8E3D-D8120FFE50DD}" presName="spaceA" presStyleCnt="0"/>
      <dgm:spPr/>
    </dgm:pt>
    <dgm:pt modelId="{FB52BF7D-9179-6642-9050-DCDE2351B3DF}" type="pres">
      <dgm:prSet presAssocID="{AED1D36C-D8D0-0341-A54D-FEAE8BC36D3E}" presName="space" presStyleCnt="0"/>
      <dgm:spPr/>
    </dgm:pt>
    <dgm:pt modelId="{A3DFEC8A-58AC-0D40-8DC8-A8B61012B89D}" type="pres">
      <dgm:prSet presAssocID="{CA3CD88F-44F5-984E-9214-2A14627D0B7F}" presName="compositeB" presStyleCnt="0"/>
      <dgm:spPr/>
    </dgm:pt>
    <dgm:pt modelId="{D811391B-D839-F948-A78D-CD08B2E17AC1}" type="pres">
      <dgm:prSet presAssocID="{CA3CD88F-44F5-984E-9214-2A14627D0B7F}" presName="textB" presStyleLbl="revTx" presStyleIdx="1" presStyleCnt="6" custScaleX="124769">
        <dgm:presLayoutVars>
          <dgm:bulletEnabled val="1"/>
        </dgm:presLayoutVars>
      </dgm:prSet>
      <dgm:spPr/>
    </dgm:pt>
    <dgm:pt modelId="{64A789D3-6CD5-DD4E-8C27-E05C6E008DD7}" type="pres">
      <dgm:prSet presAssocID="{CA3CD88F-44F5-984E-9214-2A14627D0B7F}" presName="circleB" presStyleLbl="node1" presStyleIdx="1" presStyleCnt="6"/>
      <dgm:spPr/>
    </dgm:pt>
    <dgm:pt modelId="{216BE910-249D-5C43-B72E-5C4759DD2CE0}" type="pres">
      <dgm:prSet presAssocID="{CA3CD88F-44F5-984E-9214-2A14627D0B7F}" presName="spaceB" presStyleCnt="0"/>
      <dgm:spPr/>
    </dgm:pt>
    <dgm:pt modelId="{3DA77AC5-F74C-404B-9BFF-A30F42A20638}" type="pres">
      <dgm:prSet presAssocID="{3A521839-3570-7A49-8A9F-3778355F6193}" presName="space" presStyleCnt="0"/>
      <dgm:spPr/>
    </dgm:pt>
    <dgm:pt modelId="{2A4D470C-3294-2B4F-BEAE-6CF6BB5AC9A3}" type="pres">
      <dgm:prSet presAssocID="{84380024-03C9-474B-9E90-00F70A7A8DA2}" presName="compositeA" presStyleCnt="0"/>
      <dgm:spPr/>
    </dgm:pt>
    <dgm:pt modelId="{0D4C3CCC-D412-024D-A64F-38C6CF7EFE82}" type="pres">
      <dgm:prSet presAssocID="{84380024-03C9-474B-9E90-00F70A7A8DA2}" presName="textA" presStyleLbl="revTx" presStyleIdx="2" presStyleCnt="6" custScaleX="139540">
        <dgm:presLayoutVars>
          <dgm:bulletEnabled val="1"/>
        </dgm:presLayoutVars>
      </dgm:prSet>
      <dgm:spPr/>
    </dgm:pt>
    <dgm:pt modelId="{9152174C-5DF1-044D-BB66-F49EE4383D7B}" type="pres">
      <dgm:prSet presAssocID="{84380024-03C9-474B-9E90-00F70A7A8DA2}" presName="circleA" presStyleLbl="node1" presStyleIdx="2" presStyleCnt="6"/>
      <dgm:spPr/>
    </dgm:pt>
    <dgm:pt modelId="{49E6F6ED-3BBA-B24A-A4C7-09615ADFF6C2}" type="pres">
      <dgm:prSet presAssocID="{84380024-03C9-474B-9E90-00F70A7A8DA2}" presName="spaceA" presStyleCnt="0"/>
      <dgm:spPr/>
    </dgm:pt>
    <dgm:pt modelId="{F535F2DD-6E66-C241-B47A-23996A10E822}" type="pres">
      <dgm:prSet presAssocID="{6D62501C-28BD-6847-9F6F-67F969C946DF}" presName="space" presStyleCnt="0"/>
      <dgm:spPr/>
    </dgm:pt>
    <dgm:pt modelId="{2094D479-AB76-DD4E-8743-25F000C4D93B}" type="pres">
      <dgm:prSet presAssocID="{00E68FB3-FC0C-4E42-92E8-103433E05FC1}" presName="compositeB" presStyleCnt="0"/>
      <dgm:spPr/>
    </dgm:pt>
    <dgm:pt modelId="{E3D510CF-7996-DC4A-B8B7-E0892CBBDC1A}" type="pres">
      <dgm:prSet presAssocID="{00E68FB3-FC0C-4E42-92E8-103433E05FC1}" presName="textB" presStyleLbl="revTx" presStyleIdx="3" presStyleCnt="6">
        <dgm:presLayoutVars>
          <dgm:bulletEnabled val="1"/>
        </dgm:presLayoutVars>
      </dgm:prSet>
      <dgm:spPr/>
    </dgm:pt>
    <dgm:pt modelId="{1338AE83-B23F-A445-89CE-F49B906D8158}" type="pres">
      <dgm:prSet presAssocID="{00E68FB3-FC0C-4E42-92E8-103433E05FC1}" presName="circleB" presStyleLbl="node1" presStyleIdx="3" presStyleCnt="6"/>
      <dgm:spPr/>
    </dgm:pt>
    <dgm:pt modelId="{29C89F87-D88F-2445-B601-C87ADFF90D2A}" type="pres">
      <dgm:prSet presAssocID="{00E68FB3-FC0C-4E42-92E8-103433E05FC1}" presName="spaceB" presStyleCnt="0"/>
      <dgm:spPr/>
    </dgm:pt>
    <dgm:pt modelId="{0B1E1E12-619E-8941-BF7D-8F3F0D0DF811}" type="pres">
      <dgm:prSet presAssocID="{CB396989-B622-DB4C-A4E6-E81B2B291631}" presName="space" presStyleCnt="0"/>
      <dgm:spPr/>
    </dgm:pt>
    <dgm:pt modelId="{47EF2BEB-7D4A-CD45-85A7-BCDBB47E930C}" type="pres">
      <dgm:prSet presAssocID="{49EC11E4-FBC6-8045-8912-B2069C585D52}" presName="compositeA" presStyleCnt="0"/>
      <dgm:spPr/>
    </dgm:pt>
    <dgm:pt modelId="{9518954D-90FB-3645-BF8D-C9D27D790C00}" type="pres">
      <dgm:prSet presAssocID="{49EC11E4-FBC6-8045-8912-B2069C585D52}" presName="textA" presStyleLbl="revTx" presStyleIdx="4" presStyleCnt="6">
        <dgm:presLayoutVars>
          <dgm:bulletEnabled val="1"/>
        </dgm:presLayoutVars>
      </dgm:prSet>
      <dgm:spPr/>
    </dgm:pt>
    <dgm:pt modelId="{7169BB7A-0BBB-3F4C-B81A-CC195ADA2894}" type="pres">
      <dgm:prSet presAssocID="{49EC11E4-FBC6-8045-8912-B2069C585D52}" presName="circleA" presStyleLbl="node1" presStyleIdx="4" presStyleCnt="6"/>
      <dgm:spPr/>
    </dgm:pt>
    <dgm:pt modelId="{F0BC34A9-FBCD-A941-B19F-87CA23C0A53E}" type="pres">
      <dgm:prSet presAssocID="{49EC11E4-FBC6-8045-8912-B2069C585D52}" presName="spaceA" presStyleCnt="0"/>
      <dgm:spPr/>
    </dgm:pt>
    <dgm:pt modelId="{098813AB-2E66-E14B-A760-8B77571A4C28}" type="pres">
      <dgm:prSet presAssocID="{E5F57156-09D8-3F43-A50C-DAC8CC4E3C85}" presName="space" presStyleCnt="0"/>
      <dgm:spPr/>
    </dgm:pt>
    <dgm:pt modelId="{5FD93687-1AEB-CC4E-A122-FD369EF55A52}" type="pres">
      <dgm:prSet presAssocID="{3DE82FF5-E206-6F4D-BB11-5306629F4072}" presName="compositeB" presStyleCnt="0"/>
      <dgm:spPr/>
    </dgm:pt>
    <dgm:pt modelId="{144ADCA5-7222-8C46-ACA1-F6E6E6EDB32A}" type="pres">
      <dgm:prSet presAssocID="{3DE82FF5-E206-6F4D-BB11-5306629F4072}" presName="textB" presStyleLbl="revTx" presStyleIdx="5" presStyleCnt="6" custScaleX="123797">
        <dgm:presLayoutVars>
          <dgm:bulletEnabled val="1"/>
        </dgm:presLayoutVars>
      </dgm:prSet>
      <dgm:spPr/>
    </dgm:pt>
    <dgm:pt modelId="{B8CCCECA-4289-4D49-A19E-999972F9B8C2}" type="pres">
      <dgm:prSet presAssocID="{3DE82FF5-E206-6F4D-BB11-5306629F4072}" presName="circleB" presStyleLbl="node1" presStyleIdx="5" presStyleCnt="6"/>
      <dgm:spPr/>
    </dgm:pt>
    <dgm:pt modelId="{404C6464-68D1-6847-A287-313EFFB77CB3}" type="pres">
      <dgm:prSet presAssocID="{3DE82FF5-E206-6F4D-BB11-5306629F4072}" presName="spaceB" presStyleCnt="0"/>
      <dgm:spPr/>
    </dgm:pt>
  </dgm:ptLst>
  <dgm:cxnLst>
    <dgm:cxn modelId="{054CCC16-F429-144B-ABC6-8C89F21D44D4}" type="presOf" srcId="{CA3CD88F-44F5-984E-9214-2A14627D0B7F}" destId="{D811391B-D839-F948-A78D-CD08B2E17AC1}" srcOrd="0" destOrd="0" presId="urn:microsoft.com/office/officeart/2005/8/layout/hProcess11"/>
    <dgm:cxn modelId="{6802CF20-A63E-AC43-93A1-8C845CA12263}" srcId="{99232835-9B44-F14E-A89B-824FBC258C48}" destId="{49EC11E4-FBC6-8045-8912-B2069C585D52}" srcOrd="4" destOrd="0" parTransId="{0039C06E-D821-E448-8F64-4E33737F99C0}" sibTransId="{E5F57156-09D8-3F43-A50C-DAC8CC4E3C85}"/>
    <dgm:cxn modelId="{8269CE22-CB27-4848-86CD-0B5DEC07D6F9}" srcId="{99232835-9B44-F14E-A89B-824FBC258C48}" destId="{9F69D9D0-839D-1340-8E3D-D8120FFE50DD}" srcOrd="0" destOrd="0" parTransId="{ED64B0FE-2927-F346-BFCD-38E39C005681}" sibTransId="{AED1D36C-D8D0-0341-A54D-FEAE8BC36D3E}"/>
    <dgm:cxn modelId="{31064B2A-6BAE-264D-9742-94E867DF7E05}" srcId="{99232835-9B44-F14E-A89B-824FBC258C48}" destId="{3DE82FF5-E206-6F4D-BB11-5306629F4072}" srcOrd="5" destOrd="0" parTransId="{4A3F6F40-BB4E-F040-8842-F440547FBF8F}" sibTransId="{FE95D5A6-93B6-154F-94A4-7E59EBC86742}"/>
    <dgm:cxn modelId="{FDA86434-E545-CE4A-9C5D-DBE404390454}" type="presOf" srcId="{00E68FB3-FC0C-4E42-92E8-103433E05FC1}" destId="{E3D510CF-7996-DC4A-B8B7-E0892CBBDC1A}" srcOrd="0" destOrd="0" presId="urn:microsoft.com/office/officeart/2005/8/layout/hProcess11"/>
    <dgm:cxn modelId="{7FF6A56C-E003-1545-81C9-D7C284BC3D71}" type="presOf" srcId="{9F69D9D0-839D-1340-8E3D-D8120FFE50DD}" destId="{3B863A65-85C9-CE43-B097-084164B57293}" srcOrd="0" destOrd="0" presId="urn:microsoft.com/office/officeart/2005/8/layout/hProcess11"/>
    <dgm:cxn modelId="{1E5D2F4D-61DE-0D40-8F77-9151C72F178D}" type="presOf" srcId="{49EC11E4-FBC6-8045-8912-B2069C585D52}" destId="{9518954D-90FB-3645-BF8D-C9D27D790C00}" srcOrd="0" destOrd="0" presId="urn:microsoft.com/office/officeart/2005/8/layout/hProcess11"/>
    <dgm:cxn modelId="{EDFB2D80-F7A5-0B46-BCDE-3BDC3A10B287}" type="presOf" srcId="{84380024-03C9-474B-9E90-00F70A7A8DA2}" destId="{0D4C3CCC-D412-024D-A64F-38C6CF7EFE82}" srcOrd="0" destOrd="0" presId="urn:microsoft.com/office/officeart/2005/8/layout/hProcess11"/>
    <dgm:cxn modelId="{C6390C8D-6044-C246-BD5C-C6EEFB110D64}" srcId="{99232835-9B44-F14E-A89B-824FBC258C48}" destId="{CA3CD88F-44F5-984E-9214-2A14627D0B7F}" srcOrd="1" destOrd="0" parTransId="{DF0A6C3C-C19D-6944-880F-B365D8932B75}" sibTransId="{3A521839-3570-7A49-8A9F-3778355F6193}"/>
    <dgm:cxn modelId="{5ABE2098-0EED-AD4A-80B6-8E4A22A52DCE}" type="presOf" srcId="{3DE82FF5-E206-6F4D-BB11-5306629F4072}" destId="{144ADCA5-7222-8C46-ACA1-F6E6E6EDB32A}" srcOrd="0" destOrd="0" presId="urn:microsoft.com/office/officeart/2005/8/layout/hProcess11"/>
    <dgm:cxn modelId="{88093AC4-E3AC-8B41-975F-EE1D6F691492}" srcId="{99232835-9B44-F14E-A89B-824FBC258C48}" destId="{84380024-03C9-474B-9E90-00F70A7A8DA2}" srcOrd="2" destOrd="0" parTransId="{5641DDFF-E7A2-8744-8AE1-6F8281C9728A}" sibTransId="{6D62501C-28BD-6847-9F6F-67F969C946DF}"/>
    <dgm:cxn modelId="{213123EE-0BD1-3D47-B54F-23D49B966CE3}" srcId="{99232835-9B44-F14E-A89B-824FBC258C48}" destId="{00E68FB3-FC0C-4E42-92E8-103433E05FC1}" srcOrd="3" destOrd="0" parTransId="{69A5F23E-2247-2446-AC4A-EB39611752BA}" sibTransId="{CB396989-B622-DB4C-A4E6-E81B2B291631}"/>
    <dgm:cxn modelId="{A69C98FA-D98D-C84A-AFC8-2BB72BB104F0}" type="presOf" srcId="{99232835-9B44-F14E-A89B-824FBC258C48}" destId="{2225EB41-86E6-374C-82FD-7F2902307C2B}" srcOrd="0" destOrd="0" presId="urn:microsoft.com/office/officeart/2005/8/layout/hProcess11"/>
    <dgm:cxn modelId="{68120369-439E-C642-9013-3D11874B091A}" type="presParOf" srcId="{2225EB41-86E6-374C-82FD-7F2902307C2B}" destId="{426DE357-DABB-1940-A449-974ED0142D06}" srcOrd="0" destOrd="0" presId="urn:microsoft.com/office/officeart/2005/8/layout/hProcess11"/>
    <dgm:cxn modelId="{98B165F4-2C22-B643-957E-D7EC94CD6AB9}" type="presParOf" srcId="{2225EB41-86E6-374C-82FD-7F2902307C2B}" destId="{149E35CF-B6BD-0A44-B321-2C823417B08A}" srcOrd="1" destOrd="0" presId="urn:microsoft.com/office/officeart/2005/8/layout/hProcess11"/>
    <dgm:cxn modelId="{58D2543D-D956-F549-8C1B-17F65A77B465}" type="presParOf" srcId="{149E35CF-B6BD-0A44-B321-2C823417B08A}" destId="{C04579A8-66FD-CE44-A1CC-858EC59F3607}" srcOrd="0" destOrd="0" presId="urn:microsoft.com/office/officeart/2005/8/layout/hProcess11"/>
    <dgm:cxn modelId="{6EB8E784-27B7-FC47-8F65-E2C03F6CE357}" type="presParOf" srcId="{C04579A8-66FD-CE44-A1CC-858EC59F3607}" destId="{3B863A65-85C9-CE43-B097-084164B57293}" srcOrd="0" destOrd="0" presId="urn:microsoft.com/office/officeart/2005/8/layout/hProcess11"/>
    <dgm:cxn modelId="{27A92592-40A5-3F45-8DC3-F1F33945BB35}" type="presParOf" srcId="{C04579A8-66FD-CE44-A1CC-858EC59F3607}" destId="{93485DCF-CD26-984F-94F6-3DEB5FBF338C}" srcOrd="1" destOrd="0" presId="urn:microsoft.com/office/officeart/2005/8/layout/hProcess11"/>
    <dgm:cxn modelId="{71EB6B9C-1356-DF4F-BCAE-3028D6C994CD}" type="presParOf" srcId="{C04579A8-66FD-CE44-A1CC-858EC59F3607}" destId="{A4A4B94B-19EF-B846-BAE7-5D4F7E24D03B}" srcOrd="2" destOrd="0" presId="urn:microsoft.com/office/officeart/2005/8/layout/hProcess11"/>
    <dgm:cxn modelId="{E088616D-3951-8C4B-95F2-C42C338F1160}" type="presParOf" srcId="{149E35CF-B6BD-0A44-B321-2C823417B08A}" destId="{FB52BF7D-9179-6642-9050-DCDE2351B3DF}" srcOrd="1" destOrd="0" presId="urn:microsoft.com/office/officeart/2005/8/layout/hProcess11"/>
    <dgm:cxn modelId="{09FD9913-E234-B545-A002-2B8A01D0F92F}" type="presParOf" srcId="{149E35CF-B6BD-0A44-B321-2C823417B08A}" destId="{A3DFEC8A-58AC-0D40-8DC8-A8B61012B89D}" srcOrd="2" destOrd="0" presId="urn:microsoft.com/office/officeart/2005/8/layout/hProcess11"/>
    <dgm:cxn modelId="{40458612-BCFA-CE46-9BAB-5EA489E84B01}" type="presParOf" srcId="{A3DFEC8A-58AC-0D40-8DC8-A8B61012B89D}" destId="{D811391B-D839-F948-A78D-CD08B2E17AC1}" srcOrd="0" destOrd="0" presId="urn:microsoft.com/office/officeart/2005/8/layout/hProcess11"/>
    <dgm:cxn modelId="{7E478903-E582-084D-92F2-E2A9DC3DB9AC}" type="presParOf" srcId="{A3DFEC8A-58AC-0D40-8DC8-A8B61012B89D}" destId="{64A789D3-6CD5-DD4E-8C27-E05C6E008DD7}" srcOrd="1" destOrd="0" presId="urn:microsoft.com/office/officeart/2005/8/layout/hProcess11"/>
    <dgm:cxn modelId="{CA689DAB-A9D6-DE49-90B6-2E5E7B4E210C}" type="presParOf" srcId="{A3DFEC8A-58AC-0D40-8DC8-A8B61012B89D}" destId="{216BE910-249D-5C43-B72E-5C4759DD2CE0}" srcOrd="2" destOrd="0" presId="urn:microsoft.com/office/officeart/2005/8/layout/hProcess11"/>
    <dgm:cxn modelId="{955177B2-E765-B342-85DD-2F1969BC4923}" type="presParOf" srcId="{149E35CF-B6BD-0A44-B321-2C823417B08A}" destId="{3DA77AC5-F74C-404B-9BFF-A30F42A20638}" srcOrd="3" destOrd="0" presId="urn:microsoft.com/office/officeart/2005/8/layout/hProcess11"/>
    <dgm:cxn modelId="{1EFF92DD-5FB9-7C4B-9F8D-1972B43DA1A9}" type="presParOf" srcId="{149E35CF-B6BD-0A44-B321-2C823417B08A}" destId="{2A4D470C-3294-2B4F-BEAE-6CF6BB5AC9A3}" srcOrd="4" destOrd="0" presId="urn:microsoft.com/office/officeart/2005/8/layout/hProcess11"/>
    <dgm:cxn modelId="{ADC6B6CA-EEB7-DA4C-855A-07777F1D10B3}" type="presParOf" srcId="{2A4D470C-3294-2B4F-BEAE-6CF6BB5AC9A3}" destId="{0D4C3CCC-D412-024D-A64F-38C6CF7EFE82}" srcOrd="0" destOrd="0" presId="urn:microsoft.com/office/officeart/2005/8/layout/hProcess11"/>
    <dgm:cxn modelId="{69DD571D-E031-3947-AD5F-6EAD5B53E9A7}" type="presParOf" srcId="{2A4D470C-3294-2B4F-BEAE-6CF6BB5AC9A3}" destId="{9152174C-5DF1-044D-BB66-F49EE4383D7B}" srcOrd="1" destOrd="0" presId="urn:microsoft.com/office/officeart/2005/8/layout/hProcess11"/>
    <dgm:cxn modelId="{0A472891-5E67-9341-B50C-FEC05F67A030}" type="presParOf" srcId="{2A4D470C-3294-2B4F-BEAE-6CF6BB5AC9A3}" destId="{49E6F6ED-3BBA-B24A-A4C7-09615ADFF6C2}" srcOrd="2" destOrd="0" presId="urn:microsoft.com/office/officeart/2005/8/layout/hProcess11"/>
    <dgm:cxn modelId="{164416C7-7572-9E43-AFE4-8885EA061EE6}" type="presParOf" srcId="{149E35CF-B6BD-0A44-B321-2C823417B08A}" destId="{F535F2DD-6E66-C241-B47A-23996A10E822}" srcOrd="5" destOrd="0" presId="urn:microsoft.com/office/officeart/2005/8/layout/hProcess11"/>
    <dgm:cxn modelId="{5BF8A341-9808-954A-85D6-14B12FA10EB8}" type="presParOf" srcId="{149E35CF-B6BD-0A44-B321-2C823417B08A}" destId="{2094D479-AB76-DD4E-8743-25F000C4D93B}" srcOrd="6" destOrd="0" presId="urn:microsoft.com/office/officeart/2005/8/layout/hProcess11"/>
    <dgm:cxn modelId="{25AAB849-4595-334A-AB9E-3936F44A05B5}" type="presParOf" srcId="{2094D479-AB76-DD4E-8743-25F000C4D93B}" destId="{E3D510CF-7996-DC4A-B8B7-E0892CBBDC1A}" srcOrd="0" destOrd="0" presId="urn:microsoft.com/office/officeart/2005/8/layout/hProcess11"/>
    <dgm:cxn modelId="{5D8268D2-8641-3A4D-9C5A-009726E24A2D}" type="presParOf" srcId="{2094D479-AB76-DD4E-8743-25F000C4D93B}" destId="{1338AE83-B23F-A445-89CE-F49B906D8158}" srcOrd="1" destOrd="0" presId="urn:microsoft.com/office/officeart/2005/8/layout/hProcess11"/>
    <dgm:cxn modelId="{8408A602-D596-6E4C-843C-50846F9A61A1}" type="presParOf" srcId="{2094D479-AB76-DD4E-8743-25F000C4D93B}" destId="{29C89F87-D88F-2445-B601-C87ADFF90D2A}" srcOrd="2" destOrd="0" presId="urn:microsoft.com/office/officeart/2005/8/layout/hProcess11"/>
    <dgm:cxn modelId="{6C478F1A-E3E2-E740-9B64-FB6655FA65B8}" type="presParOf" srcId="{149E35CF-B6BD-0A44-B321-2C823417B08A}" destId="{0B1E1E12-619E-8941-BF7D-8F3F0D0DF811}" srcOrd="7" destOrd="0" presId="urn:microsoft.com/office/officeart/2005/8/layout/hProcess11"/>
    <dgm:cxn modelId="{87220526-1683-434E-9A0B-86FA968C119A}" type="presParOf" srcId="{149E35CF-B6BD-0A44-B321-2C823417B08A}" destId="{47EF2BEB-7D4A-CD45-85A7-BCDBB47E930C}" srcOrd="8" destOrd="0" presId="urn:microsoft.com/office/officeart/2005/8/layout/hProcess11"/>
    <dgm:cxn modelId="{CD1D4813-E8D3-844E-B6C4-766F91CB42E7}" type="presParOf" srcId="{47EF2BEB-7D4A-CD45-85A7-BCDBB47E930C}" destId="{9518954D-90FB-3645-BF8D-C9D27D790C00}" srcOrd="0" destOrd="0" presId="urn:microsoft.com/office/officeart/2005/8/layout/hProcess11"/>
    <dgm:cxn modelId="{EB731422-66E4-EE46-B6B4-6DD1438A91DE}" type="presParOf" srcId="{47EF2BEB-7D4A-CD45-85A7-BCDBB47E930C}" destId="{7169BB7A-0BBB-3F4C-B81A-CC195ADA2894}" srcOrd="1" destOrd="0" presId="urn:microsoft.com/office/officeart/2005/8/layout/hProcess11"/>
    <dgm:cxn modelId="{30115211-228F-984E-8172-8A9D704E9318}" type="presParOf" srcId="{47EF2BEB-7D4A-CD45-85A7-BCDBB47E930C}" destId="{F0BC34A9-FBCD-A941-B19F-87CA23C0A53E}" srcOrd="2" destOrd="0" presId="urn:microsoft.com/office/officeart/2005/8/layout/hProcess11"/>
    <dgm:cxn modelId="{BC55BC09-9F44-7746-B0C3-EE5EE371EF9C}" type="presParOf" srcId="{149E35CF-B6BD-0A44-B321-2C823417B08A}" destId="{098813AB-2E66-E14B-A760-8B77571A4C28}" srcOrd="9" destOrd="0" presId="urn:microsoft.com/office/officeart/2005/8/layout/hProcess11"/>
    <dgm:cxn modelId="{FAFA5071-9838-BB41-BA4B-A16808FA3309}" type="presParOf" srcId="{149E35CF-B6BD-0A44-B321-2C823417B08A}" destId="{5FD93687-1AEB-CC4E-A122-FD369EF55A52}" srcOrd="10" destOrd="0" presId="urn:microsoft.com/office/officeart/2005/8/layout/hProcess11"/>
    <dgm:cxn modelId="{2682FF4E-A84A-8149-A672-433A223ACBEB}" type="presParOf" srcId="{5FD93687-1AEB-CC4E-A122-FD369EF55A52}" destId="{144ADCA5-7222-8C46-ACA1-F6E6E6EDB32A}" srcOrd="0" destOrd="0" presId="urn:microsoft.com/office/officeart/2005/8/layout/hProcess11"/>
    <dgm:cxn modelId="{B2AE187F-6D92-1841-BAFB-A6C0F737D968}" type="presParOf" srcId="{5FD93687-1AEB-CC4E-A122-FD369EF55A52}" destId="{B8CCCECA-4289-4D49-A19E-999972F9B8C2}" srcOrd="1" destOrd="0" presId="urn:microsoft.com/office/officeart/2005/8/layout/hProcess11"/>
    <dgm:cxn modelId="{7B027770-624C-5E4F-90FF-F942EE7863D9}" type="presParOf" srcId="{5FD93687-1AEB-CC4E-A122-FD369EF55A52}" destId="{404C6464-68D1-6847-A287-313EFFB77CB3}" srcOrd="2" destOrd="0" presId="urn:microsoft.com/office/officeart/2005/8/layout/hProcess1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6DE357-DABB-1940-A449-974ED0142D06}">
      <dsp:nvSpPr>
        <dsp:cNvPr id="0" name=""/>
        <dsp:cNvSpPr/>
      </dsp:nvSpPr>
      <dsp:spPr>
        <a:xfrm>
          <a:off x="0" y="1432560"/>
          <a:ext cx="11154463" cy="1910080"/>
        </a:xfrm>
        <a:prstGeom prst="notched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B863A65-85C9-CE43-B097-084164B57293}">
      <dsp:nvSpPr>
        <dsp:cNvPr id="0" name=""/>
        <dsp:cNvSpPr/>
      </dsp:nvSpPr>
      <dsp:spPr>
        <a:xfrm>
          <a:off x="3396" y="0"/>
          <a:ext cx="1406834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Financial Industry</a:t>
          </a:r>
        </a:p>
      </dsp:txBody>
      <dsp:txXfrm>
        <a:off x="3396" y="0"/>
        <a:ext cx="1406834" cy="1910080"/>
      </dsp:txXfrm>
    </dsp:sp>
    <dsp:sp modelId="{93485DCF-CD26-984F-94F6-3DEB5FBF338C}">
      <dsp:nvSpPr>
        <dsp:cNvPr id="0" name=""/>
        <dsp:cNvSpPr/>
      </dsp:nvSpPr>
      <dsp:spPr>
        <a:xfrm>
          <a:off x="468053" y="2148840"/>
          <a:ext cx="477520" cy="47752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11391B-D839-F948-A78D-CD08B2E17AC1}">
      <dsp:nvSpPr>
        <dsp:cNvPr id="0" name=""/>
        <dsp:cNvSpPr/>
      </dsp:nvSpPr>
      <dsp:spPr>
        <a:xfrm>
          <a:off x="1480573" y="2865120"/>
          <a:ext cx="1755293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Identification &amp; Trusted Signature</a:t>
          </a:r>
        </a:p>
      </dsp:txBody>
      <dsp:txXfrm>
        <a:off x="1480573" y="2865120"/>
        <a:ext cx="1755293" cy="1910080"/>
      </dsp:txXfrm>
    </dsp:sp>
    <dsp:sp modelId="{64A789D3-6CD5-DD4E-8C27-E05C6E008DD7}">
      <dsp:nvSpPr>
        <dsp:cNvPr id="0" name=""/>
        <dsp:cNvSpPr/>
      </dsp:nvSpPr>
      <dsp:spPr>
        <a:xfrm>
          <a:off x="2119460" y="2148840"/>
          <a:ext cx="477520" cy="477520"/>
        </a:xfrm>
        <a:prstGeom prst="ellipse">
          <a:avLst/>
        </a:prstGeom>
        <a:solidFill>
          <a:schemeClr val="accent2">
            <a:hueOff val="971935"/>
            <a:satOff val="0"/>
            <a:lumOff val="-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4C3CCC-D412-024D-A64F-38C6CF7EFE82}">
      <dsp:nvSpPr>
        <dsp:cNvPr id="0" name=""/>
        <dsp:cNvSpPr/>
      </dsp:nvSpPr>
      <dsp:spPr>
        <a:xfrm>
          <a:off x="3306208" y="0"/>
          <a:ext cx="1963097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Passports</a:t>
          </a:r>
        </a:p>
      </dsp:txBody>
      <dsp:txXfrm>
        <a:off x="3306208" y="0"/>
        <a:ext cx="1963097" cy="1910080"/>
      </dsp:txXfrm>
    </dsp:sp>
    <dsp:sp modelId="{9152174C-5DF1-044D-BB66-F49EE4383D7B}">
      <dsp:nvSpPr>
        <dsp:cNvPr id="0" name=""/>
        <dsp:cNvSpPr/>
      </dsp:nvSpPr>
      <dsp:spPr>
        <a:xfrm>
          <a:off x="4048997" y="2148840"/>
          <a:ext cx="477520" cy="477520"/>
        </a:xfrm>
        <a:prstGeom prst="ellipse">
          <a:avLst/>
        </a:prstGeom>
        <a:solidFill>
          <a:schemeClr val="accent2">
            <a:hueOff val="1943871"/>
            <a:satOff val="0"/>
            <a:lumOff val="-8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3D510CF-7996-DC4A-B8B7-E0892CBBDC1A}">
      <dsp:nvSpPr>
        <dsp:cNvPr id="0" name=""/>
        <dsp:cNvSpPr/>
      </dsp:nvSpPr>
      <dsp:spPr>
        <a:xfrm>
          <a:off x="5339648" y="2865120"/>
          <a:ext cx="1406834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Mobile Industry</a:t>
          </a:r>
        </a:p>
      </dsp:txBody>
      <dsp:txXfrm>
        <a:off x="5339648" y="2865120"/>
        <a:ext cx="1406834" cy="1910080"/>
      </dsp:txXfrm>
    </dsp:sp>
    <dsp:sp modelId="{1338AE83-B23F-A445-89CE-F49B906D8158}">
      <dsp:nvSpPr>
        <dsp:cNvPr id="0" name=""/>
        <dsp:cNvSpPr/>
      </dsp:nvSpPr>
      <dsp:spPr>
        <a:xfrm>
          <a:off x="5804305" y="2148840"/>
          <a:ext cx="477520" cy="477520"/>
        </a:xfrm>
        <a:prstGeom prst="ellipse">
          <a:avLst/>
        </a:prstGeom>
        <a:solidFill>
          <a:schemeClr val="accent2">
            <a:hueOff val="2915806"/>
            <a:satOff val="0"/>
            <a:lumOff val="-129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518954D-90FB-3645-BF8D-C9D27D790C00}">
      <dsp:nvSpPr>
        <dsp:cNvPr id="0" name=""/>
        <dsp:cNvSpPr/>
      </dsp:nvSpPr>
      <dsp:spPr>
        <a:xfrm>
          <a:off x="6816824" y="0"/>
          <a:ext cx="1406834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b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Internet of Things</a:t>
          </a:r>
        </a:p>
      </dsp:txBody>
      <dsp:txXfrm>
        <a:off x="6816824" y="0"/>
        <a:ext cx="1406834" cy="1910080"/>
      </dsp:txXfrm>
    </dsp:sp>
    <dsp:sp modelId="{7169BB7A-0BBB-3F4C-B81A-CC195ADA2894}">
      <dsp:nvSpPr>
        <dsp:cNvPr id="0" name=""/>
        <dsp:cNvSpPr/>
      </dsp:nvSpPr>
      <dsp:spPr>
        <a:xfrm>
          <a:off x="7281482" y="2148840"/>
          <a:ext cx="477520" cy="477520"/>
        </a:xfrm>
        <a:prstGeom prst="ellipse">
          <a:avLst/>
        </a:prstGeom>
        <a:solidFill>
          <a:schemeClr val="accent2">
            <a:hueOff val="3887742"/>
            <a:satOff val="0"/>
            <a:lumOff val="-1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4ADCA5-7222-8C46-ACA1-F6E6E6EDB32A}">
      <dsp:nvSpPr>
        <dsp:cNvPr id="0" name=""/>
        <dsp:cNvSpPr/>
      </dsp:nvSpPr>
      <dsp:spPr>
        <a:xfrm>
          <a:off x="8294001" y="2865120"/>
          <a:ext cx="1741619" cy="19100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 dirty="0">
              <a:solidFill>
                <a:schemeClr val="accent4">
                  <a:lumMod val="40000"/>
                  <a:lumOff val="60000"/>
                </a:schemeClr>
              </a:solidFill>
            </a:rPr>
            <a:t>Automotive Industry</a:t>
          </a:r>
        </a:p>
      </dsp:txBody>
      <dsp:txXfrm>
        <a:off x="8294001" y="2865120"/>
        <a:ext cx="1741619" cy="1910080"/>
      </dsp:txXfrm>
    </dsp:sp>
    <dsp:sp modelId="{B8CCCECA-4289-4D49-A19E-999972F9B8C2}">
      <dsp:nvSpPr>
        <dsp:cNvPr id="0" name=""/>
        <dsp:cNvSpPr/>
      </dsp:nvSpPr>
      <dsp:spPr>
        <a:xfrm>
          <a:off x="8926051" y="2148840"/>
          <a:ext cx="477520" cy="477520"/>
        </a:xfrm>
        <a:prstGeom prst="ellipse">
          <a:avLst/>
        </a:prstGeom>
        <a:solidFill>
          <a:schemeClr val="accent2">
            <a:hueOff val="4859677"/>
            <a:satOff val="0"/>
            <a:lumOff val="-2156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11">
  <dgm:title val=""/>
  <dgm:desc val=""/>
  <dgm:catLst>
    <dgm:cat type="process" pri="8000"/>
    <dgm:cat type="convert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l" for="ch" forName="arrow"/>
          <dgm:constr type="w" for="ch" forName="points" refType="w" fact="0.9"/>
          <dgm:constr type="h" for="ch" forName="points" refType="h"/>
          <dgm:constr type="t" for="ch" forName="points"/>
          <dgm:constr type="l" for="ch" forName="points"/>
        </dgm:constrLst>
      </dgm:if>
      <dgm:else name="Name3">
        <dgm:constrLst>
          <dgm:constr type="w" for="ch" forName="arrow" refType="w"/>
          <dgm:constr type="h" for="ch" forName="arrow" refType="h" fact="0.4"/>
          <dgm:constr type="ctrY" for="ch" forName="arrow" refType="h" fact="0.5"/>
          <dgm:constr type="r" for="ch" forName="arrow" refType="w"/>
          <dgm:constr type="w" for="ch" forName="points" refType="w" fact="0.9"/>
          <dgm:constr type="h" for="ch" forName="points" refType="h"/>
          <dgm:constr type="t" for="ch" forName="points"/>
          <dgm:constr type="r" for="ch" forName="points" refType="w"/>
        </dgm:constrLst>
      </dgm:else>
    </dgm:choose>
    <dgm:ruleLst/>
    <dgm:layoutNode name="arrow" styleLbl="bgShp">
      <dgm:alg type="sp"/>
      <dgm:choose name="Name4">
        <dgm:if name="Name5" func="var" arg="dir" op="equ" val="norm">
          <dgm:shape xmlns:r="http://schemas.openxmlformats.org/officeDocument/2006/relationships" type="notchedRightArrow" r:blip="">
            <dgm:adjLst/>
          </dgm:shape>
        </dgm:if>
        <dgm:else name="Name6">
          <dgm:shape xmlns:r="http://schemas.openxmlformats.org/officeDocument/2006/relationships" rot="180" type="notchedRightArrow" r:blip="">
            <dgm:adjLst/>
          </dgm:shape>
        </dgm:else>
      </dgm:choose>
      <dgm:presOf/>
      <dgm:constrLst/>
      <dgm:ruleLst/>
    </dgm:layoutNode>
    <dgm:layoutNode name="points">
      <dgm:choose name="Name7">
        <dgm:if name="Name8" func="var" arg="dir" op="equ" val="norm">
          <dgm:alg type="lin">
            <dgm:param type="linDir" val="fromL"/>
          </dgm:alg>
        </dgm:if>
        <dgm:else name="Name9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A" refType="w"/>
        <dgm:constr type="h" for="ch" forName="compositeA" refType="h"/>
        <dgm:constr type="w" for="ch" forName="compositeB" refType="w" refFor="ch" refForName="compositeA" op="equ"/>
        <dgm:constr type="h" for="ch" forName="compositeB" refType="h" refFor="ch" refForName="compositeA" op="equ"/>
        <dgm:constr type="primFontSz" for="des" ptType="node" op="equ" val="65"/>
        <dgm:constr type="w" for="ch" forName="space" refType="w" refFor="ch" refForName="compositeA" op="equ" fact="0.05"/>
      </dgm:constrLst>
      <dgm:ruleLst/>
      <dgm:forEach name="Name10" axis="ch" ptType="node">
        <dgm:choose name="Name11">
          <dgm:if name="Name12" axis="self" ptType="node" func="posOdd" op="equ" val="1">
            <dgm:layoutNode name="compositeA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A" refType="w"/>
                <dgm:constr type="h" for="ch" forName="textA" refType="h" fact="0.4"/>
                <dgm:constr type="t" for="ch" forName="textA"/>
                <dgm:constr type="l" for="ch" forName="textA"/>
                <dgm:constr type="h" for="ch" forName="circleA" refType="h" fact="0.1"/>
                <dgm:constr type="h" for="ch" forName="circleA" refType="w" op="lte"/>
                <dgm:constr type="w" for="ch" forName="circleA" refType="h" refFor="ch" refForName="circleA" op="equ"/>
                <dgm:constr type="ctrY" for="ch" forName="circleA" refType="h" fact="0.5"/>
                <dgm:constr type="ctrX" for="ch" forName="circleA" refType="w" refFor="ch" refForName="textA" fact="0.5"/>
                <dgm:constr type="w" for="ch" forName="spaceA" refType="w"/>
                <dgm:constr type="h" for="ch" forName="spaceA" refType="h" fact="0.4"/>
                <dgm:constr type="b" for="ch" forName="spaceA" refType="h"/>
                <dgm:constr type="l" for="ch" forName="spaceA"/>
              </dgm:constrLst>
              <dgm:ruleLst/>
              <dgm:layoutNode name="textA" styleLbl="revTx">
                <dgm:varLst>
                  <dgm:bulletEnabled val="1"/>
                </dgm:varLst>
                <dgm:alg type="tx">
                  <dgm:param type="txAnchorVert" val="b"/>
                  <dgm:param type="txAnchorVertCh" val="b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A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A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13">
            <dgm:layoutNode name="compositeB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extB" refType="w"/>
                <dgm:constr type="h" for="ch" forName="textB" refType="h" fact="0.4"/>
                <dgm:constr type="b" for="ch" forName="textB" refType="h"/>
                <dgm:constr type="l" for="ch" forName="textB"/>
                <dgm:constr type="h" for="ch" forName="circleB" refType="h" fact="0.1"/>
                <dgm:constr type="w" for="ch" forName="circleB" refType="h" refFor="ch" refForName="circleB" op="equ"/>
                <dgm:constr type="h" for="ch" forName="circleB" refType="w" op="lte"/>
                <dgm:constr type="ctrY" for="ch" forName="circleB" refType="h" fact="0.5"/>
                <dgm:constr type="ctrX" for="ch" forName="circleB" refType="w" refFor="ch" refForName="textB" fact="0.5"/>
                <dgm:constr type="w" for="ch" forName="spaceB" refType="w"/>
                <dgm:constr type="h" for="ch" forName="spaceB" refType="h" fact="0.4"/>
                <dgm:constr type="t" for="ch" forName="spaceB"/>
                <dgm:constr type="l" for="ch" forName="spaceB"/>
              </dgm:constrLst>
              <dgm:ruleLst/>
              <dgm:layoutNode name="textB" styleLbl="revTx">
                <dgm:varLst>
                  <dgm:bulletEnabled val="1"/>
                </dgm:varLst>
                <dgm:alg type="tx">
                  <dgm:param type="txAnchorVert" val="t"/>
                  <dgm:param type="txAnchorVertCh" val="t"/>
                  <dgm:param type="txAnchorHorzCh" val="ctr"/>
                </dgm:alg>
                <dgm:shape xmlns:r="http://schemas.openxmlformats.org/officeDocument/2006/relationships" type="rect" r:blip="">
                  <dgm:adjLst/>
                </dgm:shape>
                <dgm:presOf axis="desOrSelf" ptType="node"/>
                <dgm:constrLst/>
                <dgm:ruleLst>
                  <dgm:rule type="primFontSz" val="5" fact="NaN" max="NaN"/>
                </dgm:ruleLst>
              </dgm:layoutNode>
              <dgm:layoutNode name="circleB">
                <dgm:alg type="sp"/>
                <dgm:shape xmlns:r="http://schemas.openxmlformats.org/officeDocument/2006/relationships" type="ellipse" r:blip="">
                  <dgm:adjLst/>
                </dgm:shape>
                <dgm:presOf/>
                <dgm:constrLst/>
                <dgm:ruleLst/>
              </dgm:layoutNode>
              <dgm:layoutNode name="spaceB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else>
        </dgm:choos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2BFEA1A-D839-2449-ACF6-18F47E171DA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39FFF91-2792-084F-A203-F32F8370E12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15BCC8-2BCB-C94E-9556-73C9EAEABE58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1D05FB-D3D0-4447-BE14-2DB68517919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96C132A-8155-9B4A-B4E7-6B59B194F6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264C18-C8F0-B446-B679-E8628E4C7E0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398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5D1F80-40DD-FA45-BCE0-2AF8F08612AE}" type="datetimeFigureOut">
              <a:rPr lang="en-US" smtClean="0"/>
              <a:t>10/15/2025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1D6BFC-6559-B443-979B-0349BF7A67A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126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6BFC-6559-B443-979B-0349BF7A67A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940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9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9.png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9.png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0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lobalplatform.org/" TargetMode="External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0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E61667-3534-9648-AF55-BC2163A601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9108" y="2808000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86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28" y="4968000"/>
            <a:ext cx="10728325" cy="44098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/>
        </p:nvSpPr>
        <p:spPr>
          <a:xfrm>
            <a:off x="550863" y="6206936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800" baseline="0" dirty="0">
                <a:solidFill>
                  <a:schemeClr val="bg1"/>
                </a:solidFill>
              </a:rPr>
              <a:t>© GlobalPlatform 2025 | Confidential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4C3F-B551-A74A-977D-3CCC89020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549275"/>
            <a:ext cx="27813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79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87567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64097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4283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17B8ECFF-3FE1-D210-C620-8EE294A8A37F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184549" y="6220052"/>
            <a:ext cx="1343309" cy="497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54766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6EF221-D4F2-4312-239D-2C1948B6FF8C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46E17FE-6627-FF6D-857A-B1A07A79F82D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3080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4" name="Picture 4">
            <a:extLst>
              <a:ext uri="{FF2B5EF4-FFF2-40B4-BE49-F238E27FC236}">
                <a16:creationId xmlns:a16="http://schemas.microsoft.com/office/drawing/2014/main" id="{FAC092DF-4F48-AEEC-2FA5-F25483679685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589663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16605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497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2" name="Picture 12">
            <a:extLst>
              <a:ext uri="{FF2B5EF4-FFF2-40B4-BE49-F238E27FC236}">
                <a16:creationId xmlns:a16="http://schemas.microsoft.com/office/drawing/2014/main" id="{CA997E47-05A3-AA04-E5D9-D4242519CF5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310" y="939174"/>
            <a:ext cx="6637230" cy="4979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090964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E61667-3534-9648-AF55-BC2163A601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9108" y="2808000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86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28" y="4968000"/>
            <a:ext cx="10728325" cy="44098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/>
        </p:nvSpPr>
        <p:spPr>
          <a:xfrm>
            <a:off x="550863" y="6206936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800" baseline="0" dirty="0">
                <a:solidFill>
                  <a:schemeClr val="bg1"/>
                </a:solidFill>
              </a:rPr>
              <a:t>© GlobalPlatform 2024 | Confidential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4C3F-B551-A74A-977D-3CCC89020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549275"/>
            <a:ext cx="27813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0451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rgbClr val="E8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648AC-0A1C-064D-AF95-2BFBE70F43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5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bg>
      <p:bgPr>
        <a:solidFill>
          <a:srgbClr val="E8E7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D648AC-0A1C-064D-AF95-2BFBE70F43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68859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rgbClr val="068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02353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02FBA4-3C16-1846-AF84-EA8C91E91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406400" cy="4064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352A4-BB12-5842-92D7-1266D29337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0760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173081-7BAB-C14D-8926-21CA1AA9C1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7076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 userDrawn="1"/>
        </p:nvSpPr>
        <p:spPr>
          <a:xfrm>
            <a:off x="10012680" y="6629400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000" baseline="0" dirty="0">
                <a:solidFill>
                  <a:schemeClr val="bg1"/>
                </a:solidFill>
              </a:rPr>
              <a:t>© GlobalPlatform 2022 | Confidential </a:t>
            </a:r>
          </a:p>
        </p:txBody>
      </p:sp>
    </p:spTree>
    <p:extLst>
      <p:ext uri="{BB962C8B-B14F-4D97-AF65-F5344CB8AC3E}">
        <p14:creationId xmlns:p14="http://schemas.microsoft.com/office/powerpoint/2010/main" val="26143080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1400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70673"/>
            <a:ext cx="6857143" cy="191751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79" y="1556498"/>
            <a:ext cx="8142799" cy="914175"/>
          </a:xfrm>
        </p:spPr>
        <p:txBody>
          <a:bodyPr/>
          <a:lstStyle>
            <a:lvl1pPr>
              <a:lnSpc>
                <a:spcPct val="90000"/>
              </a:lnSpc>
              <a:defRPr sz="5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Agenda title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46CB5-E9FB-CB33-E907-F2A583EDB5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57879" y="295990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one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F27E584-9809-A730-139C-914184F2AF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657879" y="3672298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two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C596C69-4C98-2376-4E62-23F781F38E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657879" y="438469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three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3B462F-33D1-905A-CC59-5EFBD8A8C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57879" y="5097089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four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E9E3936-B16B-51BD-DA5E-7589F45122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21494" y="295990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five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A46A412-322E-9B29-C6C4-80EA061083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21494" y="3672298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six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AF099D8-4619-D8E3-1933-7669CBFAC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921494" y="4384693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seven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CDA8CDB-6112-1E12-A4CB-425F8C9777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921494" y="5097089"/>
            <a:ext cx="3879184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eight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CC1990-BE9A-A32E-8BAC-B7C14F61F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24157" y="610977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1495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10728324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85642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51644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4716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28750"/>
            <a:ext cx="5184775" cy="470693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428750"/>
            <a:ext cx="5184775" cy="470693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511717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371600"/>
            <a:ext cx="3313087" cy="47640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371600"/>
            <a:ext cx="3313087" cy="47640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371600"/>
            <a:ext cx="3313087" cy="47640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8440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bg>
      <p:bgPr>
        <a:solidFill>
          <a:srgbClr val="0688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02353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D02FBA4-3C16-1846-AF84-EA8C91E9100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406400" cy="406400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1A352A4-BB12-5842-92D7-1266D29337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92069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95711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108" y="527329"/>
            <a:ext cx="10022268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32" t="26835" r="13468" b="29418"/>
          <a:stretch/>
        </p:blipFill>
        <p:spPr>
          <a:xfrm>
            <a:off x="10628376" y="374700"/>
            <a:ext cx="1412111" cy="643494"/>
          </a:xfrm>
          <a:prstGeom prst="rect">
            <a:avLst/>
          </a:prstGeom>
        </p:spPr>
      </p:pic>
      <p:sp>
        <p:nvSpPr>
          <p:cNvPr id="4" name="Rectangle 3"/>
          <p:cNvSpPr/>
          <p:nvPr userDrawn="1"/>
        </p:nvSpPr>
        <p:spPr>
          <a:xfrm>
            <a:off x="111211" y="5609968"/>
            <a:ext cx="2471352" cy="12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426198994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540" y="1844675"/>
            <a:ext cx="6394623" cy="2017972"/>
          </a:xfrm>
        </p:spPr>
        <p:txBody>
          <a:bodyPr anchor="b"/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US" dirty="0"/>
              <a:t>Add a bold title on one to three lines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65540" y="4072486"/>
            <a:ext cx="6394624" cy="206320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A99D35-AA59-6E5B-078E-4603AFEF5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69" y="613568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7504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17220"/>
            <a:ext cx="2598911" cy="5518467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6" y="2668136"/>
            <a:ext cx="6661645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6" y="1556498"/>
            <a:ext cx="6661645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here one to three lines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EC1F1E-48BC-926A-A516-BEBB649F5C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62367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65FDDE-1776-117A-4B2E-ACC17553E25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9595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884BBF-8BB1-2865-BE2F-A7FCA4EFC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595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B13B46B-3E3A-2A01-AE98-615C22B6C62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811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657880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80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B6A9E9-7F88-6DDA-FC47-962514BDBD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300985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BB83D9A-4148-0B6B-F518-54FB7F8253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0985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93C735-8A11-4801-0162-B4FDF57753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78521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2895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52895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284605"/>
            <a:ext cx="4632323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284605"/>
            <a:ext cx="4633200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594325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73060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42608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42608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351359" y="645302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175183" y="6580505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562416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47180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502920"/>
            <a:ext cx="2569238" cy="5632767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227454"/>
            <a:ext cx="6654466" cy="490823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22A652F-7DA1-4165-E716-9F10055323C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5312" t="28800" r="12694" b="29879"/>
          <a:stretch/>
        </p:blipFill>
        <p:spPr>
          <a:xfrm>
            <a:off x="108971" y="6228293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9227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238884"/>
            <a:ext cx="6654466" cy="476186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261266"/>
            <a:ext cx="2569238" cy="4739477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1D8DEB-36AC-EB03-D060-1B6EE6DC7E9F}"/>
              </a:ext>
            </a:extLst>
          </p:cNvPr>
          <p:cNvCxnSpPr>
            <a:cxnSpLocks/>
          </p:cNvCxnSpPr>
          <p:nvPr userDrawn="1"/>
        </p:nvCxnSpPr>
        <p:spPr>
          <a:xfrm>
            <a:off x="11405156" y="640730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65E96E-DA2E-C078-3CB5-3AF6DD5CD0E9}"/>
              </a:ext>
            </a:extLst>
          </p:cNvPr>
          <p:cNvSpPr txBox="1"/>
          <p:nvPr userDrawn="1"/>
        </p:nvSpPr>
        <p:spPr>
          <a:xfrm>
            <a:off x="11239931" y="6561156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0F5AC0D-EF21-D346-0CD1-39EB33057103}"/>
              </a:ext>
            </a:extLst>
          </p:cNvPr>
          <p:cNvSpPr txBox="1">
            <a:spLocks/>
          </p:cNvSpPr>
          <p:nvPr userDrawn="1"/>
        </p:nvSpPr>
        <p:spPr>
          <a:xfrm>
            <a:off x="731838" y="608965"/>
            <a:ext cx="6654466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2215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173081-7BAB-C14D-8926-21CA1AA9C1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515195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6B307-27EF-F71B-A5B4-56313377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8" y="569676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78041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78041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78041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569676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569676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37130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&amp;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70040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70040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561675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561675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700405"/>
            <a:ext cx="3430727" cy="504666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2434546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, content &amp;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36461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36461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552531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552531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364615"/>
            <a:ext cx="343072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BEBBAE-24F0-91EB-8569-88AEA4CCD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0896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768049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29603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362222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ED5681-E103-969B-D2D5-369283A5B63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362222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E8ED2F-956B-E500-46EC-647994EDC02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362222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782878E7-6F83-8BFA-DE09-F029D1EB03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39458" y="129603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7D881651-A7A1-1F9A-27E2-5CEE24E9BC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47076" y="129603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DD0EBD0-7DDA-417F-96AB-C80335239A9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60896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23942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57035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28547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FAFD9F1E-F730-85BA-5945-C59925A036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9" y="157035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58C0B-4574-3F9B-2607-3E20B9E075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5390" y="428547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0C0AC4C1-EF89-6A5E-C04F-AE75D89AD204}"/>
              </a:ext>
            </a:extLst>
          </p:cNvPr>
          <p:cNvSpPr txBox="1">
            <a:spLocks/>
          </p:cNvSpPr>
          <p:nvPr userDrawn="1"/>
        </p:nvSpPr>
        <p:spPr>
          <a:xfrm>
            <a:off x="731838" y="60896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15925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5388" y="1536064"/>
            <a:ext cx="5184774" cy="429101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536065"/>
            <a:ext cx="5184774" cy="429101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94E1CF4-DEFF-9442-96AC-372394D2AFBA}"/>
              </a:ext>
            </a:extLst>
          </p:cNvPr>
          <p:cNvSpPr txBox="1">
            <a:spLocks/>
          </p:cNvSpPr>
          <p:nvPr userDrawn="1"/>
        </p:nvSpPr>
        <p:spPr>
          <a:xfrm>
            <a:off x="731838" y="60896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320951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7420" name="Picture 12">
            <a:extLst>
              <a:ext uri="{FF2B5EF4-FFF2-40B4-BE49-F238E27FC236}">
                <a16:creationId xmlns:a16="http://schemas.microsoft.com/office/drawing/2014/main" id="{D3DC718D-1A70-417E-7AD9-DDC39D872A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78" y="553048"/>
            <a:ext cx="7641561" cy="5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11167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Option 3 (3 Statement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C4BAFBAF-E726-4C64-945A-39387C0BE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" name="Text Placeholder 7">
            <a:extLst>
              <a:ext uri="{FF2B5EF4-FFF2-40B4-BE49-F238E27FC236}">
                <a16:creationId xmlns:a16="http://schemas.microsoft.com/office/drawing/2014/main" id="{E33E97B3-FD8B-4D9A-BC34-F713C6FD193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81000" y="2804832"/>
            <a:ext cx="3632193" cy="204843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 lIns="182880" tIns="182880" rIns="182880" bIns="18288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1" name="Text Placeholder 7">
            <a:extLst>
              <a:ext uri="{FF2B5EF4-FFF2-40B4-BE49-F238E27FC236}">
                <a16:creationId xmlns:a16="http://schemas.microsoft.com/office/drawing/2014/main" id="{4BEE9055-8DFC-4309-9761-64969052BF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80896" y="2804832"/>
            <a:ext cx="3630206" cy="204843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182880" tIns="182880" rIns="182880" bIns="18288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2" name="Text Placeholder 7">
            <a:extLst>
              <a:ext uri="{FF2B5EF4-FFF2-40B4-BE49-F238E27FC236}">
                <a16:creationId xmlns:a16="http://schemas.microsoft.com/office/drawing/2014/main" id="{B1F19514-61AA-4557-AD0A-664C6C5353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178805" y="2804832"/>
            <a:ext cx="3632195" cy="204843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txBody>
          <a:bodyPr lIns="182880" tIns="182880" rIns="182880" bIns="18288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85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936">
          <p15:clr>
            <a:srgbClr val="FBAE40"/>
          </p15:clr>
        </p15:guide>
        <p15:guide id="2" orient="horz" pos="720">
          <p15:clr>
            <a:srgbClr val="FBAE40"/>
          </p15:clr>
        </p15:guide>
        <p15:guide id="5" orient="horz" pos="3960">
          <p15:clr>
            <a:srgbClr val="FBAE40"/>
          </p15:clr>
        </p15:guide>
        <p15:guide id="6" orient="horz" pos="3888">
          <p15:clr>
            <a:srgbClr val="FBAE40"/>
          </p15:clr>
        </p15:guide>
        <p15:guide id="7" orient="horz" pos="144">
          <p15:clr>
            <a:srgbClr val="FBAE40"/>
          </p15:clr>
        </p15:guide>
        <p15:guide id="8" pos="240">
          <p15:clr>
            <a:srgbClr val="FBAE40"/>
          </p15:clr>
        </p15:guide>
        <p15:guide id="9" pos="7440">
          <p15:clr>
            <a:srgbClr val="FBAE40"/>
          </p15:clr>
        </p15:guide>
      </p15:sldGuideLst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973FD-AE32-FD48-8513-7C164B2A9A42}"/>
              </a:ext>
            </a:extLst>
          </p:cNvPr>
          <p:cNvSpPr txBox="1"/>
          <p:nvPr userDrawn="1"/>
        </p:nvSpPr>
        <p:spPr>
          <a:xfrm>
            <a:off x="9959064" y="725539"/>
            <a:ext cx="16808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Membership FY24</a:t>
            </a:r>
            <a:endParaRPr lang="en-ZA" sz="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27049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108" y="527329"/>
            <a:ext cx="10022268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11211" y="5609968"/>
            <a:ext cx="2471352" cy="12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6435189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63EB1-9A59-B3C4-614D-3336F29F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172428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66688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D8CBEC24-CB2F-DF58-DB95-11AC42D2E1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389203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547494"/>
            <a:ext cx="5184775" cy="446468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63EB1-9A59-B3C4-614D-3336F29F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52249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547494"/>
            <a:ext cx="10728324" cy="188150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1839" y="3753292"/>
            <a:ext cx="10728324" cy="22588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C63EB1-9A59-B3C4-614D-3336F29F91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341599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440180"/>
            <a:ext cx="3313087" cy="46497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440180"/>
            <a:ext cx="3313087" cy="46497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440180"/>
            <a:ext cx="3313087" cy="464978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433660-E2D9-66E0-06D3-B77CA5202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845125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450036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83507"/>
            <a:ext cx="10728324" cy="446302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ACBB68D-6849-4FF8-D0D7-3683F1256B7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92914" y="618297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01444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67754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43319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7" y="677545"/>
            <a:ext cx="4632323" cy="4083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3AFA621B-13DA-5366-4CAF-70ECA46459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43319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0264F7-0BF1-5E8C-0C67-ED3CED88B8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88350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-1" y="-1"/>
            <a:ext cx="2052085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34855" y="391795"/>
            <a:ext cx="9473609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41355" y="562398"/>
            <a:ext cx="969372" cy="4958397"/>
          </a:xfrm>
        </p:spPr>
        <p:txBody>
          <a:bodyPr anchor="ctr"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434855" y="1147444"/>
            <a:ext cx="9473609" cy="473900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2D030-704F-D372-ADDE-5C2DAAFF8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61739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2060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391795"/>
            <a:ext cx="6654466" cy="40837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480060"/>
            <a:ext cx="2569238" cy="4958397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147444"/>
            <a:ext cx="6654466" cy="4739006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2D030-704F-D372-ADDE-5C2DAAFF8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1781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300742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714682"/>
            <a:ext cx="6654466" cy="5421005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742960"/>
            <a:ext cx="2569238" cy="539272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86EF221-D4F2-4312-239D-2C1948B6FF8C}"/>
              </a:ext>
            </a:extLst>
          </p:cNvPr>
          <p:cNvCxnSpPr>
            <a:cxnSpLocks/>
          </p:cNvCxnSpPr>
          <p:nvPr userDrawn="1"/>
        </p:nvCxnSpPr>
        <p:spPr>
          <a:xfrm>
            <a:off x="11370387" y="640730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946E17FE-6627-FF6D-857A-B1A07A79F82D}"/>
              </a:ext>
            </a:extLst>
          </p:cNvPr>
          <p:cNvSpPr txBox="1"/>
          <p:nvPr userDrawn="1"/>
        </p:nvSpPr>
        <p:spPr>
          <a:xfrm>
            <a:off x="11239931" y="6529827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943893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>
            <a:extLst>
              <a:ext uri="{FF2B5EF4-FFF2-40B4-BE49-F238E27FC236}">
                <a16:creationId xmlns:a16="http://schemas.microsoft.com/office/drawing/2014/main" id="{B5372D51-D33B-9B9F-5600-A4A31D4E2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7548" y="56161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374493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2895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52895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284605"/>
            <a:ext cx="4632323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284605"/>
            <a:ext cx="4633200" cy="465865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594325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905400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 userDrawn="1"/>
        </p:nvSpPr>
        <p:spPr>
          <a:xfrm>
            <a:off x="10012680" y="6629400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1000" baseline="0" dirty="0">
                <a:solidFill>
                  <a:schemeClr val="bg1"/>
                </a:solidFill>
              </a:rPr>
              <a:t>© GlobalPlatform 2023 | Confidential </a:t>
            </a:r>
          </a:p>
        </p:txBody>
      </p:sp>
    </p:spTree>
    <p:extLst>
      <p:ext uri="{BB962C8B-B14F-4D97-AF65-F5344CB8AC3E}">
        <p14:creationId xmlns:p14="http://schemas.microsoft.com/office/powerpoint/2010/main" val="16840587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42608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42608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181735"/>
            <a:ext cx="4633200" cy="481946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351359" y="645302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175183" y="6580505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263719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8369640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17420" name="Picture 12">
            <a:extLst>
              <a:ext uri="{FF2B5EF4-FFF2-40B4-BE49-F238E27FC236}">
                <a16:creationId xmlns:a16="http://schemas.microsoft.com/office/drawing/2014/main" id="{D3DC718D-1A70-417E-7AD9-DDC39D872AB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5978" y="553048"/>
            <a:ext cx="7641561" cy="573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867298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577340" y="1440181"/>
            <a:ext cx="9757094" cy="1303020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1577338" y="3086100"/>
            <a:ext cx="9757093" cy="130302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1577338" y="4732020"/>
            <a:ext cx="9757096" cy="135794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A433660-E2D9-66E0-06D3-B77CA5202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6371793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1" y="20601"/>
            <a:ext cx="2974848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3396790" y="341376"/>
            <a:ext cx="8209994" cy="618134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32D030-704F-D372-ADDE-5C2DAAFF8F5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0" y="6083193"/>
            <a:ext cx="1840376" cy="795409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270AB15E-301D-6DD6-94C7-31871F91047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1942" y="1147445"/>
            <a:ext cx="2272490" cy="4935748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79874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973FD-AE32-FD48-8513-7C164B2A9A42}"/>
              </a:ext>
            </a:extLst>
          </p:cNvPr>
          <p:cNvSpPr txBox="1"/>
          <p:nvPr userDrawn="1"/>
        </p:nvSpPr>
        <p:spPr>
          <a:xfrm>
            <a:off x="9959064" y="725539"/>
            <a:ext cx="16808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Membership FY24</a:t>
            </a:r>
            <a:endParaRPr lang="en-ZA" sz="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10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7624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BFFF4D4D-EE4D-0842-BB63-06D1F463E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3492500" cy="1668462"/>
          </a:xfrm>
          <a:prstGeom prst="rect">
            <a:avLst/>
          </a:prstGeom>
        </p:spPr>
        <p:txBody>
          <a:bodyPr/>
          <a:lstStyle>
            <a:lvl1pPr>
              <a:lnSpc>
                <a:spcPts val="4300"/>
              </a:lnSpc>
              <a:defRPr sz="4000">
                <a:solidFill>
                  <a:srgbClr val="0688FF"/>
                </a:solidFill>
              </a:defRPr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667296-DA32-1E47-B752-0A46D47CE9CB}"/>
              </a:ext>
            </a:extLst>
          </p:cNvPr>
          <p:cNvSpPr txBox="1"/>
          <p:nvPr userDrawn="1"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2973FD-AE32-FD48-8513-7C164B2A9A42}"/>
              </a:ext>
            </a:extLst>
          </p:cNvPr>
          <p:cNvSpPr txBox="1"/>
          <p:nvPr userDrawn="1"/>
        </p:nvSpPr>
        <p:spPr>
          <a:xfrm>
            <a:off x="9959064" y="725539"/>
            <a:ext cx="1680881" cy="91440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9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Membership FY24</a:t>
            </a:r>
            <a:endParaRPr lang="en-ZA" sz="9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  <a:p>
            <a:pPr algn="r"/>
            <a:endParaRPr lang="en-US" sz="900" dirty="0">
              <a:solidFill>
                <a:schemeClr val="bg1"/>
              </a:solidFill>
            </a:endParaRP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BE559E3B-B209-A949-8F89-093A31392F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50863" y="3873500"/>
            <a:ext cx="3492500" cy="2435225"/>
          </a:xfrm>
          <a:prstGeom prst="rect">
            <a:avLst/>
          </a:prstGeom>
        </p:spPr>
        <p:txBody>
          <a:bodyPr/>
          <a:lstStyle>
            <a:lvl1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lnSpc>
                <a:spcPts val="2900"/>
              </a:lnSpc>
              <a:defRPr sz="2000" b="0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7712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Title goes here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10728324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191276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06108" y="527329"/>
            <a:ext cx="10022268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Rectangle 3"/>
          <p:cNvSpPr/>
          <p:nvPr userDrawn="1"/>
        </p:nvSpPr>
        <p:spPr>
          <a:xfrm>
            <a:off x="111211" y="5609968"/>
            <a:ext cx="2471352" cy="12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622337556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C0EC66EF-C42A-AD33-343F-330D38705C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274050" y="595909"/>
            <a:ext cx="3186113" cy="226438"/>
          </a:xfrm>
        </p:spPr>
        <p:txBody>
          <a:bodyPr/>
          <a:lstStyle>
            <a:lvl1pPr algn="r">
              <a:defRPr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date</a:t>
            </a:r>
            <a:endParaRPr lang="en-GB" dirty="0"/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748ABA6-2047-84D2-ACE4-55F12E293F23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404468" y="409560"/>
            <a:ext cx="3634343" cy="13465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610290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F3D84686-1807-A282-312F-C2BDDB1D2C7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31837" y="2165638"/>
            <a:ext cx="10728325" cy="2167023"/>
          </a:xfrm>
        </p:spPr>
        <p:txBody>
          <a:bodyPr anchor="t"/>
          <a:lstStyle>
            <a:lvl1pPr algn="l">
              <a:lnSpc>
                <a:spcPct val="80000"/>
              </a:lnSpc>
              <a:defRPr sz="80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Add section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31837" y="4574766"/>
            <a:ext cx="10728325" cy="1560922"/>
          </a:xfr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500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optional subtitle here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F1C892-4CCD-BD63-B931-29593B8159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558042" y="138116"/>
            <a:ext cx="4131005" cy="1785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043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70673"/>
            <a:ext cx="6857143" cy="191751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79" y="1556498"/>
            <a:ext cx="8142799" cy="914175"/>
          </a:xfrm>
        </p:spPr>
        <p:txBody>
          <a:bodyPr/>
          <a:lstStyle>
            <a:lvl1pPr>
              <a:lnSpc>
                <a:spcPct val="90000"/>
              </a:lnSpc>
              <a:defRPr sz="50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Agenda title</a:t>
            </a:r>
            <a:endParaRPr lang="en-GB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6F46CB5-E9FB-CB33-E907-F2A583EDB5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237491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one</a:t>
            </a:r>
            <a:endParaRPr lang="en-GB" dirty="0"/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0F27E584-9809-A730-139C-914184F2AF7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237491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two</a:t>
            </a:r>
            <a:endParaRPr lang="en-GB" dirty="0"/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2C596C69-4C98-2376-4E62-23F781F38E0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37491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three</a:t>
            </a:r>
            <a:endParaRPr lang="en-GB" dirty="0"/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13B462F-33D1-905A-CC59-5EFBD8A8CA7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37491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four</a:t>
            </a:r>
            <a:endParaRPr lang="en-GB" dirty="0"/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E9E3936-B16B-51BD-DA5E-7589F451223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501106" y="295990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five</a:t>
            </a:r>
            <a:endParaRPr lang="en-GB" dirty="0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5A46A412-322E-9B29-C6C4-80EA061083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501106" y="3672298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six</a:t>
            </a:r>
            <a:endParaRPr lang="en-GB" dirty="0"/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FAF099D8-4619-D8E3-1933-7669CBFAC5A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01106" y="4384693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seven</a:t>
            </a:r>
            <a:endParaRPr lang="en-GB" dirty="0"/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CCDA8CDB-6112-1E12-A4CB-425F8C97777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501106" y="5097089"/>
            <a:ext cx="3299572" cy="400069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Agenda item eight</a:t>
            </a:r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8CC1990-BE9A-A32E-8BAC-B7C14F61F89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503363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213277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9157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C82EA3-D33A-6DC7-6597-AD75C847754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779325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2411DC3-261A-B8A9-5CFE-6191AE0551E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844674"/>
            <a:ext cx="5184775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99511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0500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351F8B2-0574-5A92-25EC-5F0E32F491B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645E58A-1FA5-C73D-D2F1-3E63CB2763D8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FF34CEFC-D970-268B-099B-BEE4B93F448A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1844674"/>
            <a:ext cx="331308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89051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go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E00825BF-94FF-CD56-8B56-05FC0F7B1F4A}"/>
              </a:ext>
            </a:extLst>
          </p:cNvPr>
          <p:cNvSpPr/>
          <p:nvPr userDrawn="1"/>
        </p:nvSpPr>
        <p:spPr>
          <a:xfrm>
            <a:off x="0" y="0"/>
            <a:ext cx="3768970" cy="2420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537564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1D2D736-0474-C8F5-584E-C3A38FF4CBE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0336A13C-F74D-D6CB-DFDC-8A7A0180B494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75387" y="1307124"/>
            <a:ext cx="5184775" cy="463940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34D2B8-F5B5-348B-E4EC-683C3452AB0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532" t="26835" r="13468" b="29418"/>
          <a:stretch/>
        </p:blipFill>
        <p:spPr>
          <a:xfrm>
            <a:off x="138896" y="6099859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1855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065540" y="1844675"/>
            <a:ext cx="6394623" cy="2017972"/>
          </a:xfrm>
        </p:spPr>
        <p:txBody>
          <a:bodyPr anchor="b"/>
          <a:lstStyle>
            <a:lvl1pPr>
              <a:lnSpc>
                <a:spcPct val="80000"/>
              </a:lnSpc>
              <a:defRPr sz="5000"/>
            </a:lvl1pPr>
          </a:lstStyle>
          <a:p>
            <a:r>
              <a:rPr lang="en-US" dirty="0"/>
              <a:t>Add a bold title on one to three lines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065540" y="4072486"/>
            <a:ext cx="6394624" cy="2063202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A99D35-AA59-6E5B-078E-4603AFEF5B0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163854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6" y="2668136"/>
            <a:ext cx="6661645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6" y="1556498"/>
            <a:ext cx="6661645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here one to three lines 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0EC1F1E-48BC-926A-A516-BEBB649F5C4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917095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523" t="7826" r="2534" b="7826"/>
          <a:stretch/>
        </p:blipFill>
        <p:spPr>
          <a:xfrm rot="5400000">
            <a:off x="-1397279" y="1397279"/>
            <a:ext cx="6857143" cy="4062586"/>
          </a:xfrm>
          <a:prstGeom prst="rect">
            <a:avLst/>
          </a:prstGeom>
        </p:spPr>
      </p:pic>
      <p:sp>
        <p:nvSpPr>
          <p:cNvPr id="11" name="Title 1">
            <a:extLst>
              <a:ext uri="{FF2B5EF4-FFF2-40B4-BE49-F238E27FC236}">
                <a16:creationId xmlns:a16="http://schemas.microsoft.com/office/drawing/2014/main" id="{213C2F3C-412B-7FCC-0619-6A36B937EA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556498"/>
            <a:ext cx="2598911" cy="4579189"/>
          </a:xfrm>
        </p:spPr>
        <p:txBody>
          <a:bodyPr anchor="t"/>
          <a:lstStyle>
            <a:lvl1pPr>
              <a:lnSpc>
                <a:spcPct val="90000"/>
              </a:lnSpc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 here</a:t>
            </a:r>
            <a:endParaRPr lang="en-GB"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51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79851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ED65FDDE-1776-117A-4B2E-ACC17553E258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295957" y="2668136"/>
            <a:ext cx="3164206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4884BBF-8BB1-2865-BE2F-A7FCA4EFC23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295957" y="1556498"/>
            <a:ext cx="3164206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37281E0-7830-ED28-3D9F-C2B15DB202C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0722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 summary &amp; 2 content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7BE1037-89ED-F8D3-110F-10902794B71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29034" b="29034"/>
          <a:stretch/>
        </p:blipFill>
        <p:spPr>
          <a:xfrm rot="5400000">
            <a:off x="-2469817" y="2469818"/>
            <a:ext cx="6857143" cy="1917510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8ABF1BA-EF4C-2EBD-3083-3E1853175FE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657880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166728-FAA7-EBC5-D605-CF57B584E76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657880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56B6A9E9-7F88-6DDA-FC47-962514BDBD13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7300985" y="2668136"/>
            <a:ext cx="4159178" cy="346755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BBB83D9A-4148-0B6B-F518-54FB7F82534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300985" y="1556498"/>
            <a:ext cx="4159178" cy="991988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subtitle on one or two lines</a:t>
            </a: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F37C51-7CA0-4D16-0316-2DF98AE3FC8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5312" t="28800" r="12694" b="29879"/>
          <a:stretch/>
        </p:blipFill>
        <p:spPr>
          <a:xfrm>
            <a:off x="181307" y="109028"/>
            <a:ext cx="1245734" cy="53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40234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L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452938" cy="408379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EA4073A-94EA-F636-8DE6-BE71108E6D1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7838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lnSpc>
                <a:spcPct val="90000"/>
              </a:lnSpc>
              <a:defRPr lang="en-GB" sz="3600" b="1" dirty="0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3A50A87-AB74-9918-CB5F-C8CC955E8C7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2323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3346252-804F-DDC3-0B85-AB30FA35D6F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7837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46BDE-5DE8-1FE1-6F81-54D4F42872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635" t="22463" b="28344"/>
          <a:stretch/>
        </p:blipFill>
        <p:spPr>
          <a:xfrm>
            <a:off x="95056" y="33945"/>
            <a:ext cx="1840376" cy="79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95818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page blue RH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6096001" y="-1"/>
            <a:ext cx="6096000" cy="6858001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826961" y="1089025"/>
            <a:ext cx="4633200" cy="408379"/>
          </a:xfrm>
        </p:spPr>
        <p:txBody>
          <a:bodyPr vert="horz" lIns="0" tIns="0" rIns="0" bIns="0" rtlCol="0" anchor="t">
            <a:noAutofit/>
          </a:bodyPr>
          <a:lstStyle>
            <a:lvl1pPr>
              <a:defRPr lang="en-GB" sz="360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>
              <a:lnSpc>
                <a:spcPct val="90000"/>
              </a:lnSpc>
              <a:spcBef>
                <a:spcPct val="0"/>
              </a:spcBef>
            </a:pPr>
            <a:r>
              <a:rPr lang="en-US" dirty="0"/>
              <a:t>Add title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F9C26239-079C-3460-FD4C-674B3966848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BB3E5C-DF93-9F0D-4985-72219C0D4EA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4633200" cy="408379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14740008-A0DC-AB81-8437-74C02E40D8EE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6826961" y="1844675"/>
            <a:ext cx="4633200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1pPr>
            <a:lvl2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2pPr>
            <a:lvl3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3pPr>
            <a:lvl4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4pPr>
            <a:lvl5pPr>
              <a:lnSpc>
                <a:spcPct val="110000"/>
              </a:lnSpc>
              <a:spcBef>
                <a:spcPts val="600"/>
              </a:spcBef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C8DE1D8-09C5-703E-BA47-83FB4FBFD592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519B8243-1F04-E684-004F-B2060D1A6D1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928904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L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0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5" name="Title 2">
            <a:extLst>
              <a:ext uri="{FF2B5EF4-FFF2-40B4-BE49-F238E27FC236}">
                <a16:creationId xmlns:a16="http://schemas.microsoft.com/office/drawing/2014/main" id="{A6BCE418-77DB-FD90-703B-C3DF71C8E3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798870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2C175241-6C4B-46C9-52A0-6F4DD079E8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7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F397FA9-7F76-AAB0-6230-0B2D03D096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798870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647A92D4-FF6D-D073-0A1B-9DA33447C00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184354" y="21651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0418387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RH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CE5933-1C6B-F571-4B0C-10721A74F981}"/>
              </a:ext>
            </a:extLst>
          </p:cNvPr>
          <p:cNvSpPr/>
          <p:nvPr userDrawn="1"/>
        </p:nvSpPr>
        <p:spPr>
          <a:xfrm>
            <a:off x="6096000" y="0"/>
            <a:ext cx="4132997" cy="1089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94B4E6-FFA7-5599-89F8-DA19B2662573}"/>
              </a:ext>
            </a:extLst>
          </p:cNvPr>
          <p:cNvSpPr/>
          <p:nvPr userDrawn="1"/>
        </p:nvSpPr>
        <p:spPr>
          <a:xfrm>
            <a:off x="8159087" y="-1"/>
            <a:ext cx="4032913" cy="6858001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 err="1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6CD6FA-6FC8-C773-1387-E31429E5660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8" y="1844674"/>
            <a:ext cx="6654466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9DC4B8C6-0AF5-3229-0ADA-154F488030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6654466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5B42BF06-D402-0AEC-B09D-C8268D27C86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890925" y="1867057"/>
            <a:ext cx="2569238" cy="4268630"/>
          </a:xfrm>
        </p:spPr>
        <p:txBody>
          <a:bodyPr/>
          <a:lstStyle>
            <a:lvl1pPr>
              <a:lnSpc>
                <a:spcPct val="90000"/>
              </a:lnSpc>
              <a:defRPr sz="32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Add text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D1D8DEB-36AC-EB03-D060-1B6EE6DC7E9F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6065E96E-DA2E-C078-3CB5-3AF6DD5CD0E9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9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D839EB-3E8D-E44E-02CE-9886AC190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846819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66B307-27EF-F71B-A5B4-56313377D74F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31838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56002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&amp;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089025"/>
            <a:ext cx="3430728" cy="473856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089025"/>
            <a:ext cx="3430727" cy="504666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633398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, content &amp;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3">
            <a:extLst>
              <a:ext uri="{FF2B5EF4-FFF2-40B4-BE49-F238E27FC236}">
                <a16:creationId xmlns:a16="http://schemas.microsoft.com/office/drawing/2014/main" id="{7DF4C95E-FF25-A632-1EFD-17ADD1E090F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380636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6" name="Picture Placeholder 13">
            <a:extLst>
              <a:ext uri="{FF2B5EF4-FFF2-40B4-BE49-F238E27FC236}">
                <a16:creationId xmlns:a16="http://schemas.microsoft.com/office/drawing/2014/main" id="{217DBACB-D4FA-C7F6-F30E-D282C2AC354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029434" y="1844675"/>
            <a:ext cx="3430728" cy="3982919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F938B753-98D0-5AB9-1683-3A0525076E2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0636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C9EAC994-80C3-D48A-20F6-505B955A137F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029434" y="6005371"/>
            <a:ext cx="3430728" cy="190714"/>
          </a:xfrm>
        </p:spPr>
        <p:txBody>
          <a:bodyPr/>
          <a:lstStyle>
            <a:lvl1pPr>
              <a:defRPr sz="1100"/>
            </a:lvl1pPr>
          </a:lstStyle>
          <a:p>
            <a:pPr lvl="0"/>
            <a:r>
              <a:rPr lang="en-US"/>
              <a:t>Add caption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10E3C6D-48FA-A2FD-F975-D626B2C6334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3430727" cy="4291013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CBEBBAE-24F0-91EB-8569-88AEA4CCD3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1785121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ics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13ED5681-E103-969B-D2D5-369283A5B63D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4439458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CE8ED2F-956B-E500-46EC-647994EDC029}"/>
              </a:ext>
            </a:extLst>
          </p:cNvPr>
          <p:cNvSpPr>
            <a:spLocks noGrp="1"/>
          </p:cNvSpPr>
          <p:nvPr>
            <p:ph idx="11" hasCustomPrompt="1"/>
          </p:nvPr>
        </p:nvSpPr>
        <p:spPr>
          <a:xfrm>
            <a:off x="8147076" y="4170861"/>
            <a:ext cx="3313087" cy="1964827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782878E7-6F83-8BFA-DE09-F029D1EB03B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39458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7D881651-A7A1-1F9A-27E2-5CEE24E9BCBF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47076" y="1844674"/>
            <a:ext cx="3313087" cy="215234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F6F37277-1A30-92AA-236F-5562C6B66CA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06809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s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31838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FAFD9F1E-F730-85BA-5945-C59925A0365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75389" y="1844675"/>
            <a:ext cx="5184774" cy="2541278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2258C0B-4574-3F9B-2607-3E20B9E075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275390" y="4559797"/>
            <a:ext cx="5184774" cy="1575891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678403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865406C5-7691-1B9D-2965-7BAD89517D8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275388" y="1844674"/>
            <a:ext cx="5184774" cy="4291013"/>
          </a:xfrm>
          <a:solidFill>
            <a:schemeClr val="bg2"/>
          </a:solidFill>
        </p:spPr>
        <p:txBody>
          <a:bodyPr/>
          <a:lstStyle>
            <a:lvl1pPr>
              <a:defRPr/>
            </a:lvl1pPr>
          </a:lstStyle>
          <a:p>
            <a:r>
              <a:rPr lang="en-GB" dirty="0"/>
              <a:t>Add picture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BB96D5A-0135-9938-FF00-D449DAAE67B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731839" y="1844675"/>
            <a:ext cx="5184774" cy="4291014"/>
          </a:xfrm>
        </p:spPr>
        <p:txBody>
          <a:bodyPr/>
          <a:lstStyle>
            <a:lvl1pPr>
              <a:lnSpc>
                <a:spcPct val="110000"/>
              </a:lnSpc>
              <a:spcBef>
                <a:spcPts val="600"/>
              </a:spcBef>
              <a:defRPr/>
            </a:lvl1pPr>
            <a:lvl2pPr>
              <a:lnSpc>
                <a:spcPct val="110000"/>
              </a:lnSpc>
              <a:spcBef>
                <a:spcPts val="600"/>
              </a:spcBef>
              <a:defRPr/>
            </a:lvl2pPr>
            <a:lvl3pPr>
              <a:lnSpc>
                <a:spcPct val="110000"/>
              </a:lnSpc>
              <a:spcBef>
                <a:spcPts val="600"/>
              </a:spcBef>
              <a:defRPr/>
            </a:lvl3pPr>
            <a:lvl4pPr>
              <a:lnSpc>
                <a:spcPct val="110000"/>
              </a:lnSpc>
              <a:spcBef>
                <a:spcPts val="600"/>
              </a:spcBef>
              <a:defRPr/>
            </a:lvl4pPr>
            <a:lvl5pPr>
              <a:lnSpc>
                <a:spcPct val="110000"/>
              </a:lnSpc>
              <a:spcBef>
                <a:spcPts val="600"/>
              </a:spcBef>
              <a:defRPr/>
            </a:lvl5pPr>
          </a:lstStyle>
          <a:p>
            <a:pPr lvl="0"/>
            <a:r>
              <a:rPr lang="en-US" dirty="0"/>
              <a:t>First level body copy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sp>
        <p:nvSpPr>
          <p:cNvPr id="9" name="Title 2">
            <a:extLst>
              <a:ext uri="{FF2B5EF4-FFF2-40B4-BE49-F238E27FC236}">
                <a16:creationId xmlns:a16="http://schemas.microsoft.com/office/drawing/2014/main" id="{233251FB-E1B6-DB2B-25F4-A6525F4710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1838" y="1089025"/>
            <a:ext cx="10728324" cy="40837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5285483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EB20995-412A-1301-0867-423548B4EE2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7826" b="782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2E26C06E-7E06-D40D-DE4E-10C3F420FEA8}"/>
              </a:ext>
            </a:extLst>
          </p:cNvPr>
          <p:cNvSpPr/>
          <p:nvPr userDrawn="1"/>
        </p:nvSpPr>
        <p:spPr>
          <a:xfrm>
            <a:off x="8724773" y="6032304"/>
            <a:ext cx="214786" cy="210395"/>
          </a:xfrm>
          <a:custGeom>
            <a:avLst/>
            <a:gdLst>
              <a:gd name="connsiteX0" fmla="*/ 199168 w 316801"/>
              <a:gd name="connsiteY0" fmla="*/ 0 h 310324"/>
              <a:gd name="connsiteX1" fmla="*/ 316801 w 316801"/>
              <a:gd name="connsiteY1" fmla="*/ 155162 h 310324"/>
              <a:gd name="connsiteX2" fmla="*/ 199168 w 316801"/>
              <a:gd name="connsiteY2" fmla="*/ 310325 h 310324"/>
              <a:gd name="connsiteX3" fmla="*/ 168688 w 316801"/>
              <a:gd name="connsiteY3" fmla="*/ 310325 h 310324"/>
              <a:gd name="connsiteX4" fmla="*/ 223171 w 316801"/>
              <a:gd name="connsiteY4" fmla="*/ 238411 h 310324"/>
              <a:gd name="connsiteX5" fmla="*/ 276797 w 316801"/>
              <a:gd name="connsiteY5" fmla="*/ 168212 h 310324"/>
              <a:gd name="connsiteX6" fmla="*/ 0 w 316801"/>
              <a:gd name="connsiteY6" fmla="*/ 168212 h 310324"/>
              <a:gd name="connsiteX7" fmla="*/ 0 w 316801"/>
              <a:gd name="connsiteY7" fmla="*/ 142018 h 310324"/>
              <a:gd name="connsiteX8" fmla="*/ 276701 w 316801"/>
              <a:gd name="connsiteY8" fmla="*/ 142018 h 310324"/>
              <a:gd name="connsiteX9" fmla="*/ 223076 w 316801"/>
              <a:gd name="connsiteY9" fmla="*/ 71819 h 310324"/>
              <a:gd name="connsiteX10" fmla="*/ 168593 w 316801"/>
              <a:gd name="connsiteY10" fmla="*/ 0 h 310324"/>
              <a:gd name="connsiteX11" fmla="*/ 199073 w 316801"/>
              <a:gd name="connsiteY11" fmla="*/ 0 h 310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16801" h="310324">
                <a:moveTo>
                  <a:pt x="199168" y="0"/>
                </a:moveTo>
                <a:lnTo>
                  <a:pt x="316801" y="155162"/>
                </a:lnTo>
                <a:lnTo>
                  <a:pt x="199168" y="310325"/>
                </a:lnTo>
                <a:lnTo>
                  <a:pt x="168688" y="310325"/>
                </a:lnTo>
                <a:lnTo>
                  <a:pt x="223171" y="238411"/>
                </a:lnTo>
                <a:lnTo>
                  <a:pt x="276797" y="168212"/>
                </a:lnTo>
                <a:lnTo>
                  <a:pt x="0" y="168212"/>
                </a:lnTo>
                <a:lnTo>
                  <a:pt x="0" y="142018"/>
                </a:lnTo>
                <a:lnTo>
                  <a:pt x="276701" y="142018"/>
                </a:lnTo>
                <a:lnTo>
                  <a:pt x="223076" y="71819"/>
                </a:lnTo>
                <a:lnTo>
                  <a:pt x="168593" y="0"/>
                </a:lnTo>
                <a:lnTo>
                  <a:pt x="199073" y="0"/>
                </a:lnTo>
                <a:close/>
              </a:path>
            </a:pathLst>
          </a:custGeom>
          <a:solidFill>
            <a:srgbClr val="0588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35" name="Freeform: Shape 34">
            <a:hlinkClick r:id="rId3"/>
            <a:extLst>
              <a:ext uri="{FF2B5EF4-FFF2-40B4-BE49-F238E27FC236}">
                <a16:creationId xmlns:a16="http://schemas.microsoft.com/office/drawing/2014/main" id="{38C0D867-90D1-AA7C-7969-67498AAA34A3}"/>
              </a:ext>
            </a:extLst>
          </p:cNvPr>
          <p:cNvSpPr/>
          <p:nvPr userDrawn="1"/>
        </p:nvSpPr>
        <p:spPr>
          <a:xfrm>
            <a:off x="8976367" y="6032304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196718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bg>
      <p:bgPr>
        <a:solidFill>
          <a:srgbClr val="00235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6D6278F-3880-FB4D-8F29-68748E064831}"/>
              </a:ext>
            </a:extLst>
          </p:cNvPr>
          <p:cNvSpPr txBox="1"/>
          <p:nvPr userDrawn="1"/>
        </p:nvSpPr>
        <p:spPr>
          <a:xfrm>
            <a:off x="1551398" y="83220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9FA5A-515D-1C41-8ED9-D943F04E77E2}"/>
              </a:ext>
            </a:extLst>
          </p:cNvPr>
          <p:cNvSpPr txBox="1"/>
          <p:nvPr userDrawn="1"/>
        </p:nvSpPr>
        <p:spPr>
          <a:xfrm>
            <a:off x="883578" y="708917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149845561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CE61667-3534-9648-AF55-BC2163A6014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7623" y="-147917"/>
            <a:ext cx="12719251" cy="712694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FE88B2-0CB6-2C95-878C-F2AAA04DB8F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09108" y="2808000"/>
            <a:ext cx="10728325" cy="2167023"/>
          </a:xfrm>
          <a:prstGeom prst="rect">
            <a:avLst/>
          </a:prstGeom>
        </p:spPr>
        <p:txBody>
          <a:bodyPr anchor="t"/>
          <a:lstStyle>
            <a:lvl1pPr algn="l">
              <a:lnSpc>
                <a:spcPts val="8600"/>
              </a:lnSpc>
              <a:defRPr sz="8000"/>
            </a:lvl1pPr>
          </a:lstStyle>
          <a:p>
            <a:r>
              <a:rPr lang="en-US" dirty="0"/>
              <a:t>Add presentation title on one or two lines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0C09115-DE8D-25A6-610B-54C4F9F7BE8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83628" y="4968000"/>
            <a:ext cx="10728325" cy="440987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buNone/>
              <a:defRPr sz="2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Add subtitle here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470F4F-39BB-EFB5-DBC2-118F6F93D6FB}"/>
              </a:ext>
            </a:extLst>
          </p:cNvPr>
          <p:cNvSpPr txBox="1"/>
          <p:nvPr/>
        </p:nvSpPr>
        <p:spPr>
          <a:xfrm>
            <a:off x="10339938" y="6654422"/>
            <a:ext cx="2091690" cy="20357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800" baseline="0" dirty="0">
                <a:solidFill>
                  <a:schemeClr val="bg1"/>
                </a:solidFill>
              </a:rPr>
              <a:t>© GlobalPlatform 2025 | Confidential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214C3F-B551-A74A-977D-3CCC89020ED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0863" y="549275"/>
            <a:ext cx="278130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499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slideLayout" Target="../slideLayouts/slideLayout85.xml"/><Relationship Id="rId18" Type="http://schemas.openxmlformats.org/officeDocument/2006/relationships/slideLayout" Target="../slideLayouts/slideLayout90.xml"/><Relationship Id="rId26" Type="http://schemas.openxmlformats.org/officeDocument/2006/relationships/slideLayout" Target="../slideLayouts/slideLayout98.xml"/><Relationship Id="rId3" Type="http://schemas.openxmlformats.org/officeDocument/2006/relationships/slideLayout" Target="../slideLayouts/slideLayout75.xml"/><Relationship Id="rId21" Type="http://schemas.openxmlformats.org/officeDocument/2006/relationships/slideLayout" Target="../slideLayouts/slideLayout93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17" Type="http://schemas.openxmlformats.org/officeDocument/2006/relationships/slideLayout" Target="../slideLayouts/slideLayout89.xml"/><Relationship Id="rId25" Type="http://schemas.openxmlformats.org/officeDocument/2006/relationships/slideLayout" Target="../slideLayouts/slideLayout97.xml"/><Relationship Id="rId2" Type="http://schemas.openxmlformats.org/officeDocument/2006/relationships/slideLayout" Target="../slideLayouts/slideLayout74.xml"/><Relationship Id="rId16" Type="http://schemas.openxmlformats.org/officeDocument/2006/relationships/slideLayout" Target="../slideLayouts/slideLayout88.xml"/><Relationship Id="rId20" Type="http://schemas.openxmlformats.org/officeDocument/2006/relationships/slideLayout" Target="../slideLayouts/slideLayout92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24" Type="http://schemas.openxmlformats.org/officeDocument/2006/relationships/slideLayout" Target="../slideLayouts/slideLayout96.xml"/><Relationship Id="rId5" Type="http://schemas.openxmlformats.org/officeDocument/2006/relationships/slideLayout" Target="../slideLayouts/slideLayout77.xml"/><Relationship Id="rId15" Type="http://schemas.openxmlformats.org/officeDocument/2006/relationships/slideLayout" Target="../slideLayouts/slideLayout87.xml"/><Relationship Id="rId23" Type="http://schemas.openxmlformats.org/officeDocument/2006/relationships/slideLayout" Target="../slideLayouts/slideLayout95.xml"/><Relationship Id="rId28" Type="http://schemas.openxmlformats.org/officeDocument/2006/relationships/image" Target="../media/image10.png"/><Relationship Id="rId10" Type="http://schemas.openxmlformats.org/officeDocument/2006/relationships/slideLayout" Target="../slideLayouts/slideLayout82.xml"/><Relationship Id="rId19" Type="http://schemas.openxmlformats.org/officeDocument/2006/relationships/slideLayout" Target="../slideLayouts/slideLayout91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Relationship Id="rId14" Type="http://schemas.openxmlformats.org/officeDocument/2006/relationships/slideLayout" Target="../slideLayouts/slideLayout86.xml"/><Relationship Id="rId22" Type="http://schemas.openxmlformats.org/officeDocument/2006/relationships/slideLayout" Target="../slideLayouts/slideLayout94.xml"/><Relationship Id="rId27" Type="http://schemas.openxmlformats.org/officeDocument/2006/relationships/theme" Target="../theme/theme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image" Target="../media/image6.jpeg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theme" Target="../theme/theme3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.emf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21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13" Type="http://schemas.openxmlformats.org/officeDocument/2006/relationships/slideLayout" Target="../slideLayouts/slideLayout34.xml"/><Relationship Id="rId18" Type="http://schemas.openxmlformats.org/officeDocument/2006/relationships/slideLayout" Target="../slideLayouts/slideLayout39.xml"/><Relationship Id="rId26" Type="http://schemas.openxmlformats.org/officeDocument/2006/relationships/slideLayout" Target="../slideLayouts/slideLayout47.xml"/><Relationship Id="rId3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42.xml"/><Relationship Id="rId7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33.xml"/><Relationship Id="rId17" Type="http://schemas.openxmlformats.org/officeDocument/2006/relationships/slideLayout" Target="../slideLayouts/slideLayout38.xml"/><Relationship Id="rId25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3.xml"/><Relationship Id="rId16" Type="http://schemas.openxmlformats.org/officeDocument/2006/relationships/slideLayout" Target="../slideLayouts/slideLayout37.xml"/><Relationship Id="rId20" Type="http://schemas.openxmlformats.org/officeDocument/2006/relationships/slideLayout" Target="../slideLayouts/slideLayout41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24" Type="http://schemas.openxmlformats.org/officeDocument/2006/relationships/slideLayout" Target="../slideLayouts/slideLayout45.xml"/><Relationship Id="rId5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36.xml"/><Relationship Id="rId23" Type="http://schemas.openxmlformats.org/officeDocument/2006/relationships/slideLayout" Target="../slideLayouts/slideLayout44.xml"/><Relationship Id="rId28" Type="http://schemas.openxmlformats.org/officeDocument/2006/relationships/image" Target="../media/image10.png"/><Relationship Id="rId10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40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35.xml"/><Relationship Id="rId22" Type="http://schemas.openxmlformats.org/officeDocument/2006/relationships/slideLayout" Target="../slideLayouts/slideLayout43.xml"/><Relationship Id="rId27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1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62.xml"/><Relationship Id="rId18" Type="http://schemas.openxmlformats.org/officeDocument/2006/relationships/slideLayout" Target="../slideLayouts/slideLayout67.xml"/><Relationship Id="rId3" Type="http://schemas.openxmlformats.org/officeDocument/2006/relationships/slideLayout" Target="../slideLayouts/slideLayout52.xml"/><Relationship Id="rId21" Type="http://schemas.openxmlformats.org/officeDocument/2006/relationships/image" Target="../media/image6.jpeg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17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1.xml"/><Relationship Id="rId16" Type="http://schemas.openxmlformats.org/officeDocument/2006/relationships/slideLayout" Target="../slideLayouts/slideLayout65.xml"/><Relationship Id="rId20" Type="http://schemas.openxmlformats.org/officeDocument/2006/relationships/theme" Target="../theme/theme7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59.xml"/><Relationship Id="rId19" Type="http://schemas.openxmlformats.org/officeDocument/2006/relationships/slideLayout" Target="../slideLayouts/slideLayout68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63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69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5" Type="http://schemas.openxmlformats.org/officeDocument/2006/relationships/image" Target="../media/image10.png"/><Relationship Id="rId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2F0BFB-7DCE-3A45-BCCA-662C71B2846E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81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8" r:id="rId2"/>
    <p:sldLayoutId id="2147483699" r:id="rId3"/>
    <p:sldLayoutId id="2147483669" r:id="rId4"/>
    <p:sldLayoutId id="2147483808" r:id="rId5"/>
    <p:sldLayoutId id="2147483840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 userDrawn="1">
          <p15:clr>
            <a:srgbClr val="F26B43"/>
          </p15:clr>
        </p15:guide>
        <p15:guide id="3" pos="347" userDrawn="1">
          <p15:clr>
            <a:srgbClr val="F26B43"/>
          </p15:clr>
        </p15:guide>
        <p15:guide id="4" pos="2729" userDrawn="1">
          <p15:clr>
            <a:srgbClr val="F26B43"/>
          </p15:clr>
        </p15:guide>
        <p15:guide id="5" pos="1368" userDrawn="1">
          <p15:clr>
            <a:srgbClr val="F26B43"/>
          </p15:clr>
        </p15:guide>
        <p15:guide id="6" orient="horz" pos="346" userDrawn="1">
          <p15:clr>
            <a:srgbClr val="F26B43"/>
          </p15:clr>
        </p15:guide>
        <p15:guide id="7" orient="horz" pos="3974" userDrawn="1">
          <p15:clr>
            <a:srgbClr val="F26B43"/>
          </p15:clr>
        </p15:guide>
        <p15:guide id="8" pos="7333" userDrawn="1">
          <p15:clr>
            <a:srgbClr val="F26B43"/>
          </p15:clr>
        </p15:guide>
        <p15:guide id="9" orient="horz" pos="1253" userDrawn="1">
          <p15:clr>
            <a:srgbClr val="F26B43"/>
          </p15:clr>
        </p15:guide>
        <p15:guide id="10" pos="2547" userDrawn="1">
          <p15:clr>
            <a:srgbClr val="F26B43"/>
          </p15:clr>
        </p15:guide>
        <p15:guide id="11" pos="5110" userDrawn="1">
          <p15:clr>
            <a:srgbClr val="F26B43"/>
          </p15:clr>
        </p15:guide>
        <p15:guide id="12" pos="3931" userDrawn="1">
          <p15:clr>
            <a:srgbClr val="F26B43"/>
          </p15:clr>
        </p15:guide>
        <p15:guide id="13" pos="3749" userDrawn="1">
          <p15:clr>
            <a:srgbClr val="F26B43"/>
          </p15:clr>
        </p15:guide>
        <p15:guide id="14" pos="4929" userDrawn="1">
          <p15:clr>
            <a:srgbClr val="F26B43"/>
          </p15:clr>
        </p15:guide>
        <p15:guide id="15" pos="6289" userDrawn="1">
          <p15:clr>
            <a:srgbClr val="F26B43"/>
          </p15:clr>
        </p15:guide>
        <p15:guide id="16" pos="6108" userDrawn="1">
          <p15:clr>
            <a:srgbClr val="F26B43"/>
          </p15:clr>
        </p15:guide>
      </p15:sldGuideLst>
    </p:ext>
  </p:extLst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07B5B1-9193-4815-2E1E-A7D1C29895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297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4" r:id="rId1"/>
    <p:sldLayoutId id="2147483815" r:id="rId2"/>
    <p:sldLayoutId id="2147483816" r:id="rId3"/>
    <p:sldLayoutId id="2147483817" r:id="rId4"/>
    <p:sldLayoutId id="2147483818" r:id="rId5"/>
    <p:sldLayoutId id="2147483819" r:id="rId6"/>
    <p:sldLayoutId id="2147483820" r:id="rId7"/>
    <p:sldLayoutId id="2147483821" r:id="rId8"/>
    <p:sldLayoutId id="2147483822" r:id="rId9"/>
    <p:sldLayoutId id="2147483823" r:id="rId10"/>
    <p:sldLayoutId id="2147483824" r:id="rId11"/>
    <p:sldLayoutId id="2147483825" r:id="rId12"/>
    <p:sldLayoutId id="2147483826" r:id="rId13"/>
    <p:sldLayoutId id="2147483827" r:id="rId14"/>
    <p:sldLayoutId id="2147483828" r:id="rId15"/>
    <p:sldLayoutId id="2147483829" r:id="rId16"/>
    <p:sldLayoutId id="2147483830" r:id="rId17"/>
    <p:sldLayoutId id="2147483831" r:id="rId18"/>
    <p:sldLayoutId id="2147483832" r:id="rId19"/>
    <p:sldLayoutId id="2147483833" r:id="rId20"/>
    <p:sldLayoutId id="2147483834" r:id="rId21"/>
    <p:sldLayoutId id="2147483835" r:id="rId22"/>
    <p:sldLayoutId id="2147483836" r:id="rId23"/>
    <p:sldLayoutId id="2147483837" r:id="rId24"/>
    <p:sldLayoutId id="2147483838" r:id="rId25"/>
    <p:sldLayoutId id="214748383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18EBF72-52E8-3C53-CC87-37301AD129F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184354" y="216518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222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838" y="1089025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844675"/>
            <a:ext cx="10728325" cy="42910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 userDrawn="1"/>
        </p:nvCxnSpPr>
        <p:spPr>
          <a:xfrm>
            <a:off x="11213720" y="63515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 userDrawn="1"/>
        </p:nvSpPr>
        <p:spPr>
          <a:xfrm>
            <a:off x="11083263" y="298962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C7E67BBD-B84E-FA57-0E4F-EA49277CFF8B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71" b="32379"/>
          <a:stretch/>
        </p:blipFill>
        <p:spPr bwMode="auto">
          <a:xfrm>
            <a:off x="161400" y="141416"/>
            <a:ext cx="1447481" cy="536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084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02F0BFB-7DCE-3A45-BCCA-662C71B2846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50863" y="549275"/>
            <a:ext cx="13970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374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AF0CCBE-8CD3-F6D0-5F13-4E8D52987F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440185"/>
            <a:ext cx="10728325" cy="4695502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3807B5B1-9193-4815-2E1E-A7D1C2989595}"/>
              </a:ext>
            </a:extLst>
          </p:cNvPr>
          <p:cNvCxnSpPr>
            <a:cxnSpLocks/>
          </p:cNvCxnSpPr>
          <p:nvPr userDrawn="1"/>
        </p:nvCxnSpPr>
        <p:spPr>
          <a:xfrm>
            <a:off x="11414442" y="6498742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 userDrawn="1"/>
        </p:nvSpPr>
        <p:spPr>
          <a:xfrm>
            <a:off x="11236824" y="65757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3138C1-9B6F-AD56-0CD6-028B5DFE59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8"/>
          <a:srcRect l="14532" t="26835" r="13468" b="29418"/>
          <a:stretch/>
        </p:blipFill>
        <p:spPr>
          <a:xfrm>
            <a:off x="173621" y="614797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8179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  <p:sldLayoutId id="2147483733" r:id="rId15"/>
    <p:sldLayoutId id="2147483734" r:id="rId16"/>
    <p:sldLayoutId id="2147483735" r:id="rId17"/>
    <p:sldLayoutId id="2147483736" r:id="rId18"/>
    <p:sldLayoutId id="2147483737" r:id="rId19"/>
    <p:sldLayoutId id="2147483738" r:id="rId20"/>
    <p:sldLayoutId id="2147483739" r:id="rId21"/>
    <p:sldLayoutId id="2147483740" r:id="rId22"/>
    <p:sldLayoutId id="2147483741" r:id="rId23"/>
    <p:sldLayoutId id="2147483742" r:id="rId24"/>
    <p:sldLayoutId id="2147483743" r:id="rId25"/>
    <p:sldLayoutId id="2147483744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617971-4AC7-C93C-4621-6BC4864DA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9531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79EFA8-4D4D-E186-13C8-1465EDA59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1837" y="1360176"/>
            <a:ext cx="10728325" cy="477551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First level body</a:t>
            </a:r>
          </a:p>
          <a:p>
            <a:pPr lvl="1"/>
            <a:r>
              <a:rPr lang="en-US" dirty="0"/>
              <a:t>First level bullet</a:t>
            </a:r>
          </a:p>
          <a:p>
            <a:pPr lvl="2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  <a:p>
            <a:pPr lvl="4"/>
            <a:r>
              <a:rPr lang="en-US" dirty="0"/>
              <a:t>Fourth level</a:t>
            </a:r>
            <a:endParaRPr lang="en-GB" dirty="0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D78D689-256F-C7A0-8A4B-513BBCF61995}"/>
              </a:ext>
            </a:extLst>
          </p:cNvPr>
          <p:cNvCxnSpPr>
            <a:cxnSpLocks/>
          </p:cNvCxnSpPr>
          <p:nvPr userDrawn="1"/>
        </p:nvCxnSpPr>
        <p:spPr>
          <a:xfrm>
            <a:off x="11396600" y="6442301"/>
            <a:ext cx="662529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FDC9B283-6FDE-BD5D-96F6-B97F42B8E7FA}"/>
              </a:ext>
            </a:extLst>
          </p:cNvPr>
          <p:cNvSpPr txBox="1"/>
          <p:nvPr userDrawn="1"/>
        </p:nvSpPr>
        <p:spPr>
          <a:xfrm>
            <a:off x="11174704" y="6575836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r>
              <a:rPr lang="en-GB" sz="1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Page </a:t>
            </a:r>
            <a:fld id="{EFFD140E-A966-4FF3-A473-8123A156C185}" type="slidenum">
              <a:rPr lang="en-GB" sz="100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1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818EBF72-52E8-3C53-CC87-37301AD129F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67" b="33477"/>
          <a:stretch/>
        </p:blipFill>
        <p:spPr bwMode="auto">
          <a:xfrm>
            <a:off x="46774" y="6230059"/>
            <a:ext cx="1438706" cy="50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A4B1FBDA-EA79-B3D6-15B9-5F2BD309E2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108" y="527329"/>
            <a:ext cx="10728324" cy="408379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Add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40432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  <p:sldLayoutId id="2147483793" r:id="rId15"/>
    <p:sldLayoutId id="2147483794" r:id="rId16"/>
    <p:sldLayoutId id="2147483795" r:id="rId17"/>
    <p:sldLayoutId id="2147483796" r:id="rId18"/>
    <p:sldLayoutId id="214748379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ln>
            <a:solidFill>
              <a:schemeClr val="tx2"/>
            </a:solidFill>
          </a:ln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bg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40">
          <p15:clr>
            <a:srgbClr val="F26B43"/>
          </p15:clr>
        </p15:guide>
        <p15:guide id="3" pos="461">
          <p15:clr>
            <a:srgbClr val="F26B43"/>
          </p15:clr>
        </p15:guide>
        <p15:guide id="4" pos="3953">
          <p15:clr>
            <a:srgbClr val="F26B43"/>
          </p15:clr>
        </p15:guide>
        <p15:guide id="5" pos="3727">
          <p15:clr>
            <a:srgbClr val="F26B43"/>
          </p15:clr>
        </p15:guide>
        <p15:guide id="6" orient="horz" pos="686">
          <p15:clr>
            <a:srgbClr val="F26B43"/>
          </p15:clr>
        </p15:guide>
        <p15:guide id="7" orient="horz" pos="3865">
          <p15:clr>
            <a:srgbClr val="F26B43"/>
          </p15:clr>
        </p15:guide>
        <p15:guide id="8" pos="7219">
          <p15:clr>
            <a:srgbClr val="F26B43"/>
          </p15:clr>
        </p15:guide>
        <p15:guide id="9" orient="horz" pos="1162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617971-4AC7-C93C-4621-6BC4864DA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39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A746651D-470A-181A-FD99-46AE170E11A4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latin typeface="Arial" panose="020B0604020202020204" pitchFamily="34" charset="0"/>
                <a:cs typeface="Arial" panose="020B0604020202020204" pitchFamily="34" charset="0"/>
              </a:rPr>
              <a:t>‹#›</a:t>
            </a:fld>
            <a:endParaRPr lang="en-GB" sz="900" b="1" i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3617971-4AC7-C93C-4621-6BC4864DAE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14532" t="26835" r="13468" b="29418"/>
          <a:stretch/>
        </p:blipFill>
        <p:spPr>
          <a:xfrm>
            <a:off x="173621" y="67215"/>
            <a:ext cx="1412111" cy="643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9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1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accent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None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177800" indent="-17780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35560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39750" indent="-184150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7800" algn="l" defTabSz="914400" rtl="0" eaLnBrk="1" latinLnBrk="0" hangingPunct="1">
        <a:lnSpc>
          <a:spcPct val="100000"/>
        </a:lnSpc>
        <a:spcBef>
          <a:spcPts val="0"/>
        </a:spcBef>
        <a:buFont typeface="HelveticaNowDisplay Regular" panose="020B050403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1549">
          <p15:clr>
            <a:srgbClr val="F26B43"/>
          </p15:clr>
        </p15:guide>
        <p15:guide id="3" pos="347">
          <p15:clr>
            <a:srgbClr val="F26B43"/>
          </p15:clr>
        </p15:guide>
        <p15:guide id="4" pos="2729">
          <p15:clr>
            <a:srgbClr val="F26B43"/>
          </p15:clr>
        </p15:guide>
        <p15:guide id="5" pos="1368">
          <p15:clr>
            <a:srgbClr val="F26B43"/>
          </p15:clr>
        </p15:guide>
        <p15:guide id="6" orient="horz" pos="346">
          <p15:clr>
            <a:srgbClr val="F26B43"/>
          </p15:clr>
        </p15:guide>
        <p15:guide id="7" orient="horz" pos="3974">
          <p15:clr>
            <a:srgbClr val="F26B43"/>
          </p15:clr>
        </p15:guide>
        <p15:guide id="8" pos="7333">
          <p15:clr>
            <a:srgbClr val="F26B43"/>
          </p15:clr>
        </p15:guide>
        <p15:guide id="9" orient="horz" pos="1253">
          <p15:clr>
            <a:srgbClr val="F26B43"/>
          </p15:clr>
        </p15:guide>
        <p15:guide id="10" pos="2547">
          <p15:clr>
            <a:srgbClr val="F26B43"/>
          </p15:clr>
        </p15:guide>
        <p15:guide id="11" pos="5110">
          <p15:clr>
            <a:srgbClr val="F26B43"/>
          </p15:clr>
        </p15:guide>
        <p15:guide id="12" pos="3931">
          <p15:clr>
            <a:srgbClr val="F26B43"/>
          </p15:clr>
        </p15:guide>
        <p15:guide id="13" pos="3749">
          <p15:clr>
            <a:srgbClr val="F26B43"/>
          </p15:clr>
        </p15:guide>
        <p15:guide id="14" pos="4929">
          <p15:clr>
            <a:srgbClr val="F26B43"/>
          </p15:clr>
        </p15:guide>
        <p15:guide id="15" pos="6289">
          <p15:clr>
            <a:srgbClr val="F26B43"/>
          </p15:clr>
        </p15:guide>
        <p15:guide id="16" pos="610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emf"/><Relationship Id="rId3" Type="http://schemas.openxmlformats.org/officeDocument/2006/relationships/image" Target="../media/image166.jpeg"/><Relationship Id="rId7" Type="http://schemas.openxmlformats.org/officeDocument/2006/relationships/image" Target="../media/image169.emf"/><Relationship Id="rId2" Type="http://schemas.openxmlformats.org/officeDocument/2006/relationships/image" Target="../media/image16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68.emf"/><Relationship Id="rId5" Type="http://schemas.openxmlformats.org/officeDocument/2006/relationships/image" Target="../media/image167.emf"/><Relationship Id="rId4" Type="http://schemas.openxmlformats.org/officeDocument/2006/relationships/hyperlink" Target="http://www.globalplatform.org/" TargetMode="External"/><Relationship Id="rId9" Type="http://schemas.openxmlformats.org/officeDocument/2006/relationships/image" Target="../media/image171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GlobalPlatform/TPS-API-Reference-Implementations" TargetMode="Externa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0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7" Type="http://schemas.openxmlformats.org/officeDocument/2006/relationships/image" Target="../media/image26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0.emf"/><Relationship Id="rId21" Type="http://schemas.openxmlformats.org/officeDocument/2006/relationships/image" Target="../media/image45.png"/><Relationship Id="rId42" Type="http://schemas.openxmlformats.org/officeDocument/2006/relationships/image" Target="../media/image66.png"/><Relationship Id="rId47" Type="http://schemas.openxmlformats.org/officeDocument/2006/relationships/image" Target="../media/image71.jpeg"/><Relationship Id="rId63" Type="http://schemas.openxmlformats.org/officeDocument/2006/relationships/image" Target="../media/image87.png"/><Relationship Id="rId68" Type="http://schemas.openxmlformats.org/officeDocument/2006/relationships/image" Target="../media/image92.png"/><Relationship Id="rId84" Type="http://schemas.openxmlformats.org/officeDocument/2006/relationships/image" Target="../media/image108.jpeg"/><Relationship Id="rId89" Type="http://schemas.openxmlformats.org/officeDocument/2006/relationships/image" Target="../media/image113.png"/><Relationship Id="rId16" Type="http://schemas.openxmlformats.org/officeDocument/2006/relationships/image" Target="../media/image40.png"/><Relationship Id="rId11" Type="http://schemas.openxmlformats.org/officeDocument/2006/relationships/image" Target="../media/image36.png"/><Relationship Id="rId32" Type="http://schemas.openxmlformats.org/officeDocument/2006/relationships/image" Target="../media/image56.png"/><Relationship Id="rId37" Type="http://schemas.openxmlformats.org/officeDocument/2006/relationships/image" Target="../media/image61.png"/><Relationship Id="rId53" Type="http://schemas.openxmlformats.org/officeDocument/2006/relationships/image" Target="../media/image77.png"/><Relationship Id="rId58" Type="http://schemas.openxmlformats.org/officeDocument/2006/relationships/image" Target="../media/image82.png"/><Relationship Id="rId74" Type="http://schemas.openxmlformats.org/officeDocument/2006/relationships/image" Target="../media/image98.jpeg"/><Relationship Id="rId79" Type="http://schemas.openxmlformats.org/officeDocument/2006/relationships/image" Target="../media/image103.png"/><Relationship Id="rId5" Type="http://schemas.openxmlformats.org/officeDocument/2006/relationships/image" Target="../media/image30.jpg"/><Relationship Id="rId90" Type="http://schemas.openxmlformats.org/officeDocument/2006/relationships/image" Target="../media/image114.png"/><Relationship Id="rId95" Type="http://schemas.openxmlformats.org/officeDocument/2006/relationships/image" Target="../media/image119.jpeg"/><Relationship Id="rId22" Type="http://schemas.openxmlformats.org/officeDocument/2006/relationships/image" Target="../media/image46.png"/><Relationship Id="rId27" Type="http://schemas.openxmlformats.org/officeDocument/2006/relationships/image" Target="../media/image51.emf"/><Relationship Id="rId43" Type="http://schemas.openxmlformats.org/officeDocument/2006/relationships/image" Target="../media/image67.png"/><Relationship Id="rId48" Type="http://schemas.openxmlformats.org/officeDocument/2006/relationships/image" Target="../media/image72.png"/><Relationship Id="rId64" Type="http://schemas.openxmlformats.org/officeDocument/2006/relationships/image" Target="../media/image88.jpeg"/><Relationship Id="rId69" Type="http://schemas.openxmlformats.org/officeDocument/2006/relationships/image" Target="../media/image93.png"/><Relationship Id="rId8" Type="http://schemas.openxmlformats.org/officeDocument/2006/relationships/image" Target="../media/image33.jpg"/><Relationship Id="rId51" Type="http://schemas.openxmlformats.org/officeDocument/2006/relationships/image" Target="../media/image75.png"/><Relationship Id="rId72" Type="http://schemas.openxmlformats.org/officeDocument/2006/relationships/image" Target="../media/image96.png"/><Relationship Id="rId80" Type="http://schemas.openxmlformats.org/officeDocument/2006/relationships/image" Target="../media/image104.png"/><Relationship Id="rId85" Type="http://schemas.openxmlformats.org/officeDocument/2006/relationships/image" Target="../media/image109.png"/><Relationship Id="rId93" Type="http://schemas.openxmlformats.org/officeDocument/2006/relationships/image" Target="../media/image117.jpeg"/><Relationship Id="rId3" Type="http://schemas.openxmlformats.org/officeDocument/2006/relationships/image" Target="../media/image28.jpeg"/><Relationship Id="rId12" Type="http://schemas.openxmlformats.org/officeDocument/2006/relationships/image" Target="../media/image37.png"/><Relationship Id="rId17" Type="http://schemas.openxmlformats.org/officeDocument/2006/relationships/image" Target="../media/image41.jpeg"/><Relationship Id="rId25" Type="http://schemas.openxmlformats.org/officeDocument/2006/relationships/image" Target="../media/image49.emf"/><Relationship Id="rId33" Type="http://schemas.openxmlformats.org/officeDocument/2006/relationships/image" Target="../media/image57.emf"/><Relationship Id="rId38" Type="http://schemas.openxmlformats.org/officeDocument/2006/relationships/image" Target="../media/image62.jpg"/><Relationship Id="rId46" Type="http://schemas.openxmlformats.org/officeDocument/2006/relationships/image" Target="../media/image70.png"/><Relationship Id="rId59" Type="http://schemas.openxmlformats.org/officeDocument/2006/relationships/image" Target="../media/image83.png"/><Relationship Id="rId67" Type="http://schemas.openxmlformats.org/officeDocument/2006/relationships/image" Target="../media/image91.jpeg"/><Relationship Id="rId20" Type="http://schemas.openxmlformats.org/officeDocument/2006/relationships/image" Target="../media/image44.jpeg"/><Relationship Id="rId41" Type="http://schemas.openxmlformats.org/officeDocument/2006/relationships/image" Target="../media/image65.png"/><Relationship Id="rId54" Type="http://schemas.openxmlformats.org/officeDocument/2006/relationships/image" Target="../media/image78.jpg"/><Relationship Id="rId62" Type="http://schemas.openxmlformats.org/officeDocument/2006/relationships/image" Target="../media/image86.png"/><Relationship Id="rId70" Type="http://schemas.openxmlformats.org/officeDocument/2006/relationships/image" Target="../media/image94.png"/><Relationship Id="rId75" Type="http://schemas.openxmlformats.org/officeDocument/2006/relationships/image" Target="../media/image99.png"/><Relationship Id="rId83" Type="http://schemas.openxmlformats.org/officeDocument/2006/relationships/image" Target="../media/image107.jpeg"/><Relationship Id="rId88" Type="http://schemas.openxmlformats.org/officeDocument/2006/relationships/image" Target="../media/image112.gif"/><Relationship Id="rId91" Type="http://schemas.openxmlformats.org/officeDocument/2006/relationships/image" Target="../media/image115.png"/><Relationship Id="rId1" Type="http://schemas.openxmlformats.org/officeDocument/2006/relationships/slideLayout" Target="../slideLayouts/slideLayout71.xml"/><Relationship Id="rId6" Type="http://schemas.openxmlformats.org/officeDocument/2006/relationships/image" Target="../media/image31.jpeg"/><Relationship Id="rId15" Type="http://schemas.openxmlformats.org/officeDocument/2006/relationships/image" Target="../media/image39.png"/><Relationship Id="rId23" Type="http://schemas.openxmlformats.org/officeDocument/2006/relationships/image" Target="../media/image47.emf"/><Relationship Id="rId28" Type="http://schemas.openxmlformats.org/officeDocument/2006/relationships/image" Target="../media/image52.emf"/><Relationship Id="rId36" Type="http://schemas.openxmlformats.org/officeDocument/2006/relationships/image" Target="../media/image60.jpeg"/><Relationship Id="rId49" Type="http://schemas.openxmlformats.org/officeDocument/2006/relationships/image" Target="../media/image73.png"/><Relationship Id="rId57" Type="http://schemas.openxmlformats.org/officeDocument/2006/relationships/image" Target="../media/image81.png"/><Relationship Id="rId10" Type="http://schemas.openxmlformats.org/officeDocument/2006/relationships/image" Target="../media/image35.jpeg"/><Relationship Id="rId31" Type="http://schemas.openxmlformats.org/officeDocument/2006/relationships/image" Target="../media/image55.png"/><Relationship Id="rId44" Type="http://schemas.openxmlformats.org/officeDocument/2006/relationships/image" Target="../media/image68.png"/><Relationship Id="rId52" Type="http://schemas.openxmlformats.org/officeDocument/2006/relationships/image" Target="../media/image76.jpg"/><Relationship Id="rId60" Type="http://schemas.openxmlformats.org/officeDocument/2006/relationships/image" Target="../media/image84.jpeg"/><Relationship Id="rId65" Type="http://schemas.openxmlformats.org/officeDocument/2006/relationships/image" Target="../media/image89.png"/><Relationship Id="rId73" Type="http://schemas.openxmlformats.org/officeDocument/2006/relationships/image" Target="../media/image97.png"/><Relationship Id="rId78" Type="http://schemas.openxmlformats.org/officeDocument/2006/relationships/image" Target="../media/image102.png"/><Relationship Id="rId81" Type="http://schemas.openxmlformats.org/officeDocument/2006/relationships/image" Target="../media/image105.jpeg"/><Relationship Id="rId86" Type="http://schemas.openxmlformats.org/officeDocument/2006/relationships/image" Target="../media/image110.png"/><Relationship Id="rId94" Type="http://schemas.openxmlformats.org/officeDocument/2006/relationships/image" Target="../media/image118.jpeg"/><Relationship Id="rId4" Type="http://schemas.openxmlformats.org/officeDocument/2006/relationships/image" Target="../media/image29.emf"/><Relationship Id="rId9" Type="http://schemas.openxmlformats.org/officeDocument/2006/relationships/image" Target="../media/image34.png"/><Relationship Id="rId13" Type="http://schemas.openxmlformats.org/officeDocument/2006/relationships/hyperlink" Target="http://www.felicanetworks.co.jp/index.html" TargetMode="External"/><Relationship Id="rId18" Type="http://schemas.openxmlformats.org/officeDocument/2006/relationships/image" Target="../media/image42.png"/><Relationship Id="rId39" Type="http://schemas.openxmlformats.org/officeDocument/2006/relationships/image" Target="../media/image63.jpeg"/><Relationship Id="rId34" Type="http://schemas.openxmlformats.org/officeDocument/2006/relationships/image" Target="../media/image58.png"/><Relationship Id="rId50" Type="http://schemas.openxmlformats.org/officeDocument/2006/relationships/image" Target="../media/image74.jpg"/><Relationship Id="rId55" Type="http://schemas.openxmlformats.org/officeDocument/2006/relationships/image" Target="../media/image79.png"/><Relationship Id="rId76" Type="http://schemas.openxmlformats.org/officeDocument/2006/relationships/image" Target="../media/image100.png"/><Relationship Id="rId7" Type="http://schemas.openxmlformats.org/officeDocument/2006/relationships/image" Target="../media/image32.png"/><Relationship Id="rId71" Type="http://schemas.openxmlformats.org/officeDocument/2006/relationships/image" Target="../media/image95.jpg"/><Relationship Id="rId92" Type="http://schemas.openxmlformats.org/officeDocument/2006/relationships/image" Target="../media/image116.png"/><Relationship Id="rId2" Type="http://schemas.openxmlformats.org/officeDocument/2006/relationships/image" Target="../media/image27.png"/><Relationship Id="rId29" Type="http://schemas.openxmlformats.org/officeDocument/2006/relationships/image" Target="../media/image53.emf"/><Relationship Id="rId24" Type="http://schemas.openxmlformats.org/officeDocument/2006/relationships/image" Target="../media/image48.emf"/><Relationship Id="rId40" Type="http://schemas.openxmlformats.org/officeDocument/2006/relationships/image" Target="../media/image64.png"/><Relationship Id="rId45" Type="http://schemas.openxmlformats.org/officeDocument/2006/relationships/image" Target="../media/image69.png"/><Relationship Id="rId66" Type="http://schemas.openxmlformats.org/officeDocument/2006/relationships/image" Target="../media/image90.jpg"/><Relationship Id="rId87" Type="http://schemas.openxmlformats.org/officeDocument/2006/relationships/image" Target="../media/image111.jpeg"/><Relationship Id="rId61" Type="http://schemas.openxmlformats.org/officeDocument/2006/relationships/image" Target="../media/image85.jpg"/><Relationship Id="rId82" Type="http://schemas.openxmlformats.org/officeDocument/2006/relationships/image" Target="../media/image106.png"/><Relationship Id="rId19" Type="http://schemas.openxmlformats.org/officeDocument/2006/relationships/image" Target="../media/image43.png"/><Relationship Id="rId14" Type="http://schemas.openxmlformats.org/officeDocument/2006/relationships/image" Target="../media/image38.png"/><Relationship Id="rId30" Type="http://schemas.openxmlformats.org/officeDocument/2006/relationships/image" Target="../media/image54.emf"/><Relationship Id="rId35" Type="http://schemas.openxmlformats.org/officeDocument/2006/relationships/image" Target="../media/image59.png"/><Relationship Id="rId56" Type="http://schemas.openxmlformats.org/officeDocument/2006/relationships/image" Target="../media/image80.jpg"/><Relationship Id="rId77" Type="http://schemas.openxmlformats.org/officeDocument/2006/relationships/image" Target="../media/image101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1.png"/><Relationship Id="rId18" Type="http://schemas.openxmlformats.org/officeDocument/2006/relationships/image" Target="../media/image136.png"/><Relationship Id="rId26" Type="http://schemas.openxmlformats.org/officeDocument/2006/relationships/image" Target="../media/image144.png"/><Relationship Id="rId39" Type="http://schemas.openxmlformats.org/officeDocument/2006/relationships/image" Target="../media/image157.png"/><Relationship Id="rId21" Type="http://schemas.openxmlformats.org/officeDocument/2006/relationships/image" Target="../media/image139.png"/><Relationship Id="rId34" Type="http://schemas.openxmlformats.org/officeDocument/2006/relationships/image" Target="../media/image152.png"/><Relationship Id="rId42" Type="http://schemas.openxmlformats.org/officeDocument/2006/relationships/image" Target="../media/image160.svg"/><Relationship Id="rId7" Type="http://schemas.openxmlformats.org/officeDocument/2006/relationships/image" Target="../media/image125.jpeg"/><Relationship Id="rId2" Type="http://schemas.openxmlformats.org/officeDocument/2006/relationships/image" Target="../media/image120.png"/><Relationship Id="rId16" Type="http://schemas.openxmlformats.org/officeDocument/2006/relationships/image" Target="../media/image134.png"/><Relationship Id="rId29" Type="http://schemas.openxmlformats.org/officeDocument/2006/relationships/image" Target="../media/image147.jpeg"/><Relationship Id="rId1" Type="http://schemas.openxmlformats.org/officeDocument/2006/relationships/slideLayout" Target="../slideLayouts/slideLayout72.xml"/><Relationship Id="rId6" Type="http://schemas.openxmlformats.org/officeDocument/2006/relationships/image" Target="../media/image124.png"/><Relationship Id="rId11" Type="http://schemas.openxmlformats.org/officeDocument/2006/relationships/image" Target="../media/image129.png"/><Relationship Id="rId24" Type="http://schemas.openxmlformats.org/officeDocument/2006/relationships/image" Target="../media/image142.png"/><Relationship Id="rId32" Type="http://schemas.openxmlformats.org/officeDocument/2006/relationships/image" Target="../media/image150.png"/><Relationship Id="rId37" Type="http://schemas.openxmlformats.org/officeDocument/2006/relationships/image" Target="../media/image155.png"/><Relationship Id="rId40" Type="http://schemas.openxmlformats.org/officeDocument/2006/relationships/image" Target="../media/image158.png"/><Relationship Id="rId45" Type="http://schemas.openxmlformats.org/officeDocument/2006/relationships/image" Target="../media/image163.png"/><Relationship Id="rId5" Type="http://schemas.openxmlformats.org/officeDocument/2006/relationships/image" Target="../media/image123.png"/><Relationship Id="rId15" Type="http://schemas.openxmlformats.org/officeDocument/2006/relationships/image" Target="../media/image133.png"/><Relationship Id="rId23" Type="http://schemas.openxmlformats.org/officeDocument/2006/relationships/image" Target="../media/image141.png"/><Relationship Id="rId28" Type="http://schemas.openxmlformats.org/officeDocument/2006/relationships/image" Target="../media/image146.png"/><Relationship Id="rId36" Type="http://schemas.openxmlformats.org/officeDocument/2006/relationships/image" Target="../media/image154.png"/><Relationship Id="rId10" Type="http://schemas.openxmlformats.org/officeDocument/2006/relationships/image" Target="../media/image128.png"/><Relationship Id="rId19" Type="http://schemas.openxmlformats.org/officeDocument/2006/relationships/image" Target="../media/image137.png"/><Relationship Id="rId31" Type="http://schemas.openxmlformats.org/officeDocument/2006/relationships/image" Target="../media/image149.png"/><Relationship Id="rId44" Type="http://schemas.openxmlformats.org/officeDocument/2006/relationships/image" Target="../media/image162.png"/><Relationship Id="rId4" Type="http://schemas.openxmlformats.org/officeDocument/2006/relationships/image" Target="../media/image122.jpeg"/><Relationship Id="rId9" Type="http://schemas.openxmlformats.org/officeDocument/2006/relationships/image" Target="../media/image127.png"/><Relationship Id="rId14" Type="http://schemas.openxmlformats.org/officeDocument/2006/relationships/image" Target="../media/image132.png"/><Relationship Id="rId22" Type="http://schemas.openxmlformats.org/officeDocument/2006/relationships/image" Target="../media/image140.png"/><Relationship Id="rId27" Type="http://schemas.openxmlformats.org/officeDocument/2006/relationships/image" Target="../media/image145.png"/><Relationship Id="rId30" Type="http://schemas.openxmlformats.org/officeDocument/2006/relationships/image" Target="../media/image148.jpeg"/><Relationship Id="rId35" Type="http://schemas.openxmlformats.org/officeDocument/2006/relationships/image" Target="../media/image153.png"/><Relationship Id="rId43" Type="http://schemas.openxmlformats.org/officeDocument/2006/relationships/image" Target="../media/image161.png"/><Relationship Id="rId8" Type="http://schemas.openxmlformats.org/officeDocument/2006/relationships/image" Target="../media/image126.png"/><Relationship Id="rId3" Type="http://schemas.openxmlformats.org/officeDocument/2006/relationships/image" Target="../media/image121.gif"/><Relationship Id="rId12" Type="http://schemas.openxmlformats.org/officeDocument/2006/relationships/image" Target="../media/image130.png"/><Relationship Id="rId17" Type="http://schemas.openxmlformats.org/officeDocument/2006/relationships/image" Target="../media/image135.emf"/><Relationship Id="rId25" Type="http://schemas.openxmlformats.org/officeDocument/2006/relationships/image" Target="../media/image143.png"/><Relationship Id="rId33" Type="http://schemas.openxmlformats.org/officeDocument/2006/relationships/image" Target="../media/image151.png"/><Relationship Id="rId38" Type="http://schemas.openxmlformats.org/officeDocument/2006/relationships/image" Target="../media/image156.png"/><Relationship Id="rId20" Type="http://schemas.openxmlformats.org/officeDocument/2006/relationships/image" Target="../media/image138.png"/><Relationship Id="rId41" Type="http://schemas.openxmlformats.org/officeDocument/2006/relationships/image" Target="../media/image1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BEDB6C-2740-4041-B783-75CA1937B85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ZA" dirty="0">
                <a:solidFill>
                  <a:srgbClr val="0688FF"/>
                </a:solidFill>
              </a:rPr>
              <a:t>Opening Keynote</a:t>
            </a:r>
            <a:endParaRPr lang="en-ZA" dirty="0">
              <a:solidFill>
                <a:srgbClr val="0688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23D4DA6-C0A4-9B46-9096-D18CB6A4C8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6734" y="4981447"/>
            <a:ext cx="10728325" cy="440987"/>
          </a:xfrm>
        </p:spPr>
        <p:txBody>
          <a:bodyPr/>
          <a:lstStyle/>
          <a:p>
            <a:r>
              <a:rPr lang="en-ZA" dirty="0"/>
              <a:t>Stephanie El </a:t>
            </a:r>
            <a:r>
              <a:rPr lang="en-ZA" dirty="0" err="1"/>
              <a:t>Rhomri</a:t>
            </a:r>
            <a:r>
              <a:rPr lang="en-ZA" dirty="0"/>
              <a:t>, Chair GlobalPlatform</a:t>
            </a:r>
            <a:endParaRPr lang="en-ZA" dirty="0">
              <a:effectLst/>
              <a:latin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7C129F-3293-447E-1102-A6613DC413A3}"/>
              </a:ext>
            </a:extLst>
          </p:cNvPr>
          <p:cNvSpPr txBox="1"/>
          <p:nvPr/>
        </p:nvSpPr>
        <p:spPr>
          <a:xfrm>
            <a:off x="1549400" y="63119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91457A-FCA1-06CB-33B4-EA377C522277}"/>
              </a:ext>
            </a:extLst>
          </p:cNvPr>
          <p:cNvSpPr txBox="1"/>
          <p:nvPr/>
        </p:nvSpPr>
        <p:spPr>
          <a:xfrm>
            <a:off x="3378200" y="54610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/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914815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17A7B4-0711-574E-840A-1D912471D5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450" y="1520155"/>
            <a:ext cx="3492500" cy="2231574"/>
          </a:xfrm>
        </p:spPr>
        <p:txBody>
          <a:bodyPr/>
          <a:lstStyle/>
          <a:p>
            <a:r>
              <a:rPr lang="en-ZA" b="1" dirty="0">
                <a:solidFill>
                  <a:srgbClr val="002353"/>
                </a:solidFill>
                <a:effectLst/>
                <a:latin typeface="Arial" panose="020B0604020202020204" pitchFamily="34" charset="0"/>
              </a:rPr>
              <a:t>Importance of High Security for eID Wallets</a:t>
            </a:r>
            <a:br>
              <a:rPr lang="en-ZA" dirty="0">
                <a:solidFill>
                  <a:srgbClr val="002353"/>
                </a:solidFill>
                <a:effectLst/>
                <a:latin typeface="Arial" panose="020B0604020202020204" pitchFamily="34" charset="0"/>
              </a:rPr>
            </a:b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3D74F0B-2A40-5D42-92F0-DEE421033AF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87596" y="1474582"/>
            <a:ext cx="7390093" cy="1589455"/>
          </a:xfrm>
        </p:spPr>
        <p:txBody>
          <a:bodyPr/>
          <a:lstStyle/>
          <a:p>
            <a:r>
              <a:rPr lang="en-ZA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GlobalPlatform’s </a:t>
            </a:r>
            <a:r>
              <a:rPr lang="en-ZA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eID</a:t>
            </a:r>
            <a:r>
              <a:rPr lang="en-ZA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Wallet Task Force convenes the identity </a:t>
            </a:r>
            <a:r>
              <a:rPr lang="en-ZA" b="1" dirty="0">
                <a:solidFill>
                  <a:schemeClr val="bg1"/>
                </a:solidFill>
              </a:rPr>
              <a:t>ecosystem to identify requirements for the deployment of high security digital identity wallets and digital currencies. </a:t>
            </a:r>
            <a:endParaRPr lang="en-ZA" b="1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1DDF1ACC-E11A-F246-A708-02A5403614C7}"/>
              </a:ext>
            </a:extLst>
          </p:cNvPr>
          <p:cNvSpPr txBox="1">
            <a:spLocks/>
          </p:cNvSpPr>
          <p:nvPr/>
        </p:nvSpPr>
        <p:spPr>
          <a:xfrm>
            <a:off x="4187596" y="3540100"/>
            <a:ext cx="7284692" cy="116914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b="1" dirty="0">
                <a:solidFill>
                  <a:schemeClr val="bg1"/>
                </a:solidFill>
              </a:rPr>
              <a:t>Driving the evolution of secure component technologies to support evolving market requirements.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B376465-E770-BC4E-A892-FF5CC55D2EC9}"/>
              </a:ext>
            </a:extLst>
          </p:cNvPr>
          <p:cNvCxnSpPr/>
          <p:nvPr/>
        </p:nvCxnSpPr>
        <p:spPr>
          <a:xfrm>
            <a:off x="4190691" y="3353547"/>
            <a:ext cx="73088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491A4FFB-C1DD-CC4E-946B-6101DA23F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42" y="4450788"/>
            <a:ext cx="838200" cy="711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A7F01B9-815E-5B45-B5AB-D7C768DB999E}"/>
              </a:ext>
            </a:extLst>
          </p:cNvPr>
          <p:cNvSpPr txBox="1"/>
          <p:nvPr/>
        </p:nvSpPr>
        <p:spPr>
          <a:xfrm>
            <a:off x="1481186" y="4448416"/>
            <a:ext cx="2011313" cy="4716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n-US" sz="4800" b="1" dirty="0">
                <a:latin typeface="Arial" panose="020B0604020202020204" pitchFamily="34" charset="0"/>
                <a:cs typeface="Arial" panose="020B0604020202020204" pitchFamily="34" charset="0"/>
              </a:rPr>
              <a:t>&gt;5.8bn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D8CA8AA-0A35-DB45-BCCF-EA0332C89929}"/>
              </a:ext>
            </a:extLst>
          </p:cNvPr>
          <p:cNvSpPr txBox="1"/>
          <p:nvPr/>
        </p:nvSpPr>
        <p:spPr>
          <a:xfrm>
            <a:off x="467035" y="5246578"/>
            <a:ext cx="3270045" cy="78383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r>
              <a:rPr lang="en-ZA" sz="2400" b="1" dirty="0">
                <a:solidFill>
                  <a:srgbClr val="002353"/>
                </a:solidFill>
                <a:effectLst/>
                <a:latin typeface="Arial" panose="020B0604020202020204" pitchFamily="34" charset="0"/>
              </a:rPr>
              <a:t>people</a:t>
            </a:r>
            <a:r>
              <a:rPr lang="en-ZA" sz="2000" dirty="0">
                <a:effectLst/>
                <a:latin typeface="Arial" panose="020B0604020202020204" pitchFamily="34" charset="0"/>
              </a:rPr>
              <a:t> </a:t>
            </a: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will be using digital wallets by </a:t>
            </a:r>
            <a:r>
              <a:rPr lang="en-ZA" sz="2400" b="1" dirty="0">
                <a:solidFill>
                  <a:srgbClr val="002353"/>
                </a:solidFill>
                <a:effectLst/>
                <a:latin typeface="Arial" panose="020B0604020202020204" pitchFamily="34" charset="0"/>
              </a:rPr>
              <a:t>2029</a:t>
            </a: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.</a:t>
            </a:r>
          </a:p>
          <a:p>
            <a:pPr algn="l">
              <a:lnSpc>
                <a:spcPts val="1860"/>
              </a:lnSpc>
            </a:pPr>
            <a:endParaRPr lang="en-US" dirty="0" err="1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BC8064-222A-9F42-BAE1-42761C9317C3}"/>
              </a:ext>
            </a:extLst>
          </p:cNvPr>
          <p:cNvSpPr txBox="1"/>
          <p:nvPr/>
        </p:nvSpPr>
        <p:spPr>
          <a:xfrm>
            <a:off x="431157" y="6025151"/>
            <a:ext cx="25088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ZA" sz="1400" i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(Source: Juniper Research)</a:t>
            </a:r>
            <a:endParaRPr lang="en-ZA" sz="140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42D38EE2-DE91-F552-E8D6-EE70EE28B7C4}"/>
              </a:ext>
            </a:extLst>
          </p:cNvPr>
          <p:cNvSpPr txBox="1">
            <a:spLocks/>
          </p:cNvSpPr>
          <p:nvPr/>
        </p:nvSpPr>
        <p:spPr>
          <a:xfrm>
            <a:off x="4136796" y="5246578"/>
            <a:ext cx="7390093" cy="137345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ZA" b="1" dirty="0">
                <a:solidFill>
                  <a:schemeClr val="bg1"/>
                </a:solidFill>
              </a:rPr>
              <a:t>Committed to developing solutions that will provide the secure foundation of wallet services.</a:t>
            </a:r>
            <a:endParaRPr lang="en-ZA" dirty="0">
              <a:solidFill>
                <a:schemeClr val="bg1"/>
              </a:solidFill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5AFD749-92FA-35BD-3D6E-4A281A52B196}"/>
              </a:ext>
            </a:extLst>
          </p:cNvPr>
          <p:cNvCxnSpPr/>
          <p:nvPr/>
        </p:nvCxnSpPr>
        <p:spPr>
          <a:xfrm>
            <a:off x="4114491" y="4941047"/>
            <a:ext cx="730885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0861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76C476E-D39D-B8F7-9E7A-799123842F80}"/>
              </a:ext>
            </a:extLst>
          </p:cNvPr>
          <p:cNvSpPr txBox="1"/>
          <p:nvPr/>
        </p:nvSpPr>
        <p:spPr>
          <a:xfrm>
            <a:off x="945930" y="1750220"/>
            <a:ext cx="3343865" cy="379967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F2E4F3-AD4D-6E8E-79E2-D2D8B8713E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4589"/>
          <a:stretch>
            <a:fillRect/>
          </a:stretch>
        </p:blipFill>
        <p:spPr>
          <a:xfrm>
            <a:off x="-1" y="0"/>
            <a:ext cx="9066197" cy="6858000"/>
          </a:xfrm>
          <a:prstGeom prst="rect">
            <a:avLst/>
          </a:prstGeom>
        </p:spPr>
      </p:pic>
      <p:pic>
        <p:nvPicPr>
          <p:cNvPr id="12" name="Picture 11" descr="A finger touching a blue circuit board&#10;&#10;Description automatically generated">
            <a:extLst>
              <a:ext uri="{FF2B5EF4-FFF2-40B4-BE49-F238E27FC236}">
                <a16:creationId xmlns:a16="http://schemas.microsoft.com/office/drawing/2014/main" id="{6E85F0F2-0CC5-F415-D1B9-B17C4D15330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12395" y="404021"/>
            <a:ext cx="4179605" cy="2351879"/>
          </a:xfrm>
          <a:prstGeom prst="rect">
            <a:avLst/>
          </a:prstGeom>
        </p:spPr>
      </p:pic>
      <p:sp>
        <p:nvSpPr>
          <p:cNvPr id="5" name="Freeform: Shape 1">
            <a:hlinkClick r:id="rId4"/>
            <a:extLst>
              <a:ext uri="{FF2B5EF4-FFF2-40B4-BE49-F238E27FC236}">
                <a16:creationId xmlns:a16="http://schemas.microsoft.com/office/drawing/2014/main" id="{590C5624-3ACE-91F3-AAF7-EE02714D1A19}"/>
              </a:ext>
            </a:extLst>
          </p:cNvPr>
          <p:cNvSpPr/>
          <p:nvPr/>
        </p:nvSpPr>
        <p:spPr>
          <a:xfrm>
            <a:off x="9246352" y="3023597"/>
            <a:ext cx="2483796" cy="272648"/>
          </a:xfrm>
          <a:custGeom>
            <a:avLst/>
            <a:gdLst>
              <a:gd name="connsiteX0" fmla="*/ 2943702 w 3663506"/>
              <a:gd name="connsiteY0" fmla="*/ 276225 h 402145"/>
              <a:gd name="connsiteX1" fmla="*/ 2982469 w 3663506"/>
              <a:gd name="connsiteY1" fmla="*/ 276225 h 402145"/>
              <a:gd name="connsiteX2" fmla="*/ 2982469 w 3663506"/>
              <a:gd name="connsiteY2" fmla="*/ 310229 h 402145"/>
              <a:gd name="connsiteX3" fmla="*/ 2943702 w 3663506"/>
              <a:gd name="connsiteY3" fmla="*/ 310229 h 402145"/>
              <a:gd name="connsiteX4" fmla="*/ 1753172 w 3663506"/>
              <a:gd name="connsiteY4" fmla="*/ 189071 h 402145"/>
              <a:gd name="connsiteX5" fmla="*/ 1734884 w 3663506"/>
              <a:gd name="connsiteY5" fmla="*/ 195167 h 402145"/>
              <a:gd name="connsiteX6" fmla="*/ 1672591 w 3663506"/>
              <a:gd name="connsiteY6" fmla="*/ 204311 h 402145"/>
              <a:gd name="connsiteX7" fmla="*/ 1620775 w 3663506"/>
              <a:gd name="connsiteY7" fmla="*/ 250507 h 402145"/>
              <a:gd name="connsiteX8" fmla="*/ 1635158 w 3663506"/>
              <a:gd name="connsiteY8" fmla="*/ 282987 h 402145"/>
              <a:gd name="connsiteX9" fmla="*/ 1675258 w 3663506"/>
              <a:gd name="connsiteY9" fmla="*/ 294989 h 402145"/>
              <a:gd name="connsiteX10" fmla="*/ 1728598 w 3663506"/>
              <a:gd name="connsiteY10" fmla="*/ 277558 h 402145"/>
              <a:gd name="connsiteX11" fmla="*/ 1753172 w 3663506"/>
              <a:gd name="connsiteY11" fmla="*/ 230505 h 402145"/>
              <a:gd name="connsiteX12" fmla="*/ 1040321 w 3663506"/>
              <a:gd name="connsiteY12" fmla="*/ 189071 h 402145"/>
              <a:gd name="connsiteX13" fmla="*/ 1022033 w 3663506"/>
              <a:gd name="connsiteY13" fmla="*/ 195167 h 402145"/>
              <a:gd name="connsiteX14" fmla="*/ 959740 w 3663506"/>
              <a:gd name="connsiteY14" fmla="*/ 204311 h 402145"/>
              <a:gd name="connsiteX15" fmla="*/ 907924 w 3663506"/>
              <a:gd name="connsiteY15" fmla="*/ 250507 h 402145"/>
              <a:gd name="connsiteX16" fmla="*/ 922306 w 3663506"/>
              <a:gd name="connsiteY16" fmla="*/ 282987 h 402145"/>
              <a:gd name="connsiteX17" fmla="*/ 962407 w 3663506"/>
              <a:gd name="connsiteY17" fmla="*/ 294989 h 402145"/>
              <a:gd name="connsiteX18" fmla="*/ 1015747 w 3663506"/>
              <a:gd name="connsiteY18" fmla="*/ 277558 h 402145"/>
              <a:gd name="connsiteX19" fmla="*/ 1040321 w 3663506"/>
              <a:gd name="connsiteY19" fmla="*/ 230505 h 402145"/>
              <a:gd name="connsiteX20" fmla="*/ 3561970 w 3663506"/>
              <a:gd name="connsiteY20" fmla="*/ 103251 h 402145"/>
              <a:gd name="connsiteX21" fmla="*/ 3508344 w 3663506"/>
              <a:gd name="connsiteY21" fmla="*/ 127253 h 402145"/>
              <a:gd name="connsiteX22" fmla="*/ 3488723 w 3663506"/>
              <a:gd name="connsiteY22" fmla="*/ 195262 h 402145"/>
              <a:gd name="connsiteX23" fmla="*/ 3508344 w 3663506"/>
              <a:gd name="connsiteY23" fmla="*/ 266033 h 402145"/>
              <a:gd name="connsiteX24" fmla="*/ 3561970 w 3663506"/>
              <a:gd name="connsiteY24" fmla="*/ 292417 h 402145"/>
              <a:gd name="connsiteX25" fmla="*/ 3616643 w 3663506"/>
              <a:gd name="connsiteY25" fmla="*/ 266318 h 402145"/>
              <a:gd name="connsiteX26" fmla="*/ 3616643 w 3663506"/>
              <a:gd name="connsiteY26" fmla="*/ 266223 h 402145"/>
              <a:gd name="connsiteX27" fmla="*/ 3637313 w 3663506"/>
              <a:gd name="connsiteY27" fmla="*/ 196024 h 402145"/>
              <a:gd name="connsiteX28" fmla="*/ 3616834 w 3663506"/>
              <a:gd name="connsiteY28" fmla="*/ 127634 h 402145"/>
              <a:gd name="connsiteX29" fmla="*/ 3561970 w 3663506"/>
              <a:gd name="connsiteY29" fmla="*/ 103251 h 402145"/>
              <a:gd name="connsiteX30" fmla="*/ 1346550 w 3663506"/>
              <a:gd name="connsiteY30" fmla="*/ 103251 h 402145"/>
              <a:gd name="connsiteX31" fmla="*/ 1291876 w 3663506"/>
              <a:gd name="connsiteY31" fmla="*/ 127825 h 402145"/>
              <a:gd name="connsiteX32" fmla="*/ 1271207 w 3663506"/>
              <a:gd name="connsiteY32" fmla="*/ 196024 h 402145"/>
              <a:gd name="connsiteX33" fmla="*/ 1291876 w 3663506"/>
              <a:gd name="connsiteY33" fmla="*/ 266223 h 402145"/>
              <a:gd name="connsiteX34" fmla="*/ 1346550 w 3663506"/>
              <a:gd name="connsiteY34" fmla="*/ 292322 h 402145"/>
              <a:gd name="connsiteX35" fmla="*/ 1399890 w 3663506"/>
              <a:gd name="connsiteY35" fmla="*/ 265556 h 402145"/>
              <a:gd name="connsiteX36" fmla="*/ 1399985 w 3663506"/>
              <a:gd name="connsiteY36" fmla="*/ 265556 h 402145"/>
              <a:gd name="connsiteX37" fmla="*/ 1419797 w 3663506"/>
              <a:gd name="connsiteY37" fmla="*/ 193833 h 402145"/>
              <a:gd name="connsiteX38" fmla="*/ 1400366 w 3663506"/>
              <a:gd name="connsiteY38" fmla="*/ 126968 h 402145"/>
              <a:gd name="connsiteX39" fmla="*/ 1346550 w 3663506"/>
              <a:gd name="connsiteY39" fmla="*/ 103251 h 402145"/>
              <a:gd name="connsiteX40" fmla="*/ 734759 w 3663506"/>
              <a:gd name="connsiteY40" fmla="*/ 103251 h 402145"/>
              <a:gd name="connsiteX41" fmla="*/ 680085 w 3663506"/>
              <a:gd name="connsiteY41" fmla="*/ 127826 h 402145"/>
              <a:gd name="connsiteX42" fmla="*/ 659416 w 3663506"/>
              <a:gd name="connsiteY42" fmla="*/ 196025 h 402145"/>
              <a:gd name="connsiteX43" fmla="*/ 680085 w 3663506"/>
              <a:gd name="connsiteY43" fmla="*/ 266224 h 402145"/>
              <a:gd name="connsiteX44" fmla="*/ 734759 w 3663506"/>
              <a:gd name="connsiteY44" fmla="*/ 292322 h 402145"/>
              <a:gd name="connsiteX45" fmla="*/ 788099 w 3663506"/>
              <a:gd name="connsiteY45" fmla="*/ 265557 h 402145"/>
              <a:gd name="connsiteX46" fmla="*/ 788194 w 3663506"/>
              <a:gd name="connsiteY46" fmla="*/ 265557 h 402145"/>
              <a:gd name="connsiteX47" fmla="*/ 808006 w 3663506"/>
              <a:gd name="connsiteY47" fmla="*/ 193834 h 402145"/>
              <a:gd name="connsiteX48" fmla="*/ 788575 w 3663506"/>
              <a:gd name="connsiteY48" fmla="*/ 126968 h 402145"/>
              <a:gd name="connsiteX49" fmla="*/ 734759 w 3663506"/>
              <a:gd name="connsiteY49" fmla="*/ 103251 h 402145"/>
              <a:gd name="connsiteX50" fmla="*/ 99441 w 3663506"/>
              <a:gd name="connsiteY50" fmla="*/ 103251 h 402145"/>
              <a:gd name="connsiteX51" fmla="*/ 45815 w 3663506"/>
              <a:gd name="connsiteY51" fmla="*/ 127253 h 402145"/>
              <a:gd name="connsiteX52" fmla="*/ 26194 w 3663506"/>
              <a:gd name="connsiteY52" fmla="*/ 195262 h 402145"/>
              <a:gd name="connsiteX53" fmla="*/ 45815 w 3663506"/>
              <a:gd name="connsiteY53" fmla="*/ 266033 h 402145"/>
              <a:gd name="connsiteX54" fmla="*/ 99441 w 3663506"/>
              <a:gd name="connsiteY54" fmla="*/ 292417 h 402145"/>
              <a:gd name="connsiteX55" fmla="*/ 154115 w 3663506"/>
              <a:gd name="connsiteY55" fmla="*/ 266318 h 402145"/>
              <a:gd name="connsiteX56" fmla="*/ 154115 w 3663506"/>
              <a:gd name="connsiteY56" fmla="*/ 266223 h 402145"/>
              <a:gd name="connsiteX57" fmla="*/ 174784 w 3663506"/>
              <a:gd name="connsiteY57" fmla="*/ 196024 h 402145"/>
              <a:gd name="connsiteX58" fmla="*/ 154305 w 3663506"/>
              <a:gd name="connsiteY58" fmla="*/ 127634 h 402145"/>
              <a:gd name="connsiteX59" fmla="*/ 99441 w 3663506"/>
              <a:gd name="connsiteY59" fmla="*/ 103251 h 402145"/>
              <a:gd name="connsiteX60" fmla="*/ 3149347 w 3663506"/>
              <a:gd name="connsiteY60" fmla="*/ 101917 h 402145"/>
              <a:gd name="connsiteX61" fmla="*/ 3091435 w 3663506"/>
              <a:gd name="connsiteY61" fmla="*/ 127825 h 402145"/>
              <a:gd name="connsiteX62" fmla="*/ 3070099 w 3663506"/>
              <a:gd name="connsiteY62" fmla="*/ 197739 h 402145"/>
              <a:gd name="connsiteX63" fmla="*/ 3091625 w 3663506"/>
              <a:gd name="connsiteY63" fmla="*/ 267652 h 402145"/>
              <a:gd name="connsiteX64" fmla="*/ 3149347 w 3663506"/>
              <a:gd name="connsiteY64" fmla="*/ 293560 h 402145"/>
              <a:gd name="connsiteX65" fmla="*/ 3207259 w 3663506"/>
              <a:gd name="connsiteY65" fmla="*/ 267367 h 402145"/>
              <a:gd name="connsiteX66" fmla="*/ 3207259 w 3663506"/>
              <a:gd name="connsiteY66" fmla="*/ 267557 h 402145"/>
              <a:gd name="connsiteX67" fmla="*/ 3228595 w 3663506"/>
              <a:gd name="connsiteY67" fmla="*/ 196977 h 402145"/>
              <a:gd name="connsiteX68" fmla="*/ 3207259 w 3663506"/>
              <a:gd name="connsiteY68" fmla="*/ 127444 h 402145"/>
              <a:gd name="connsiteX69" fmla="*/ 3149347 w 3663506"/>
              <a:gd name="connsiteY69" fmla="*/ 101917 h 402145"/>
              <a:gd name="connsiteX70" fmla="*/ 2240376 w 3663506"/>
              <a:gd name="connsiteY70" fmla="*/ 101917 h 402145"/>
              <a:gd name="connsiteX71" fmla="*/ 2182464 w 3663506"/>
              <a:gd name="connsiteY71" fmla="*/ 127825 h 402145"/>
              <a:gd name="connsiteX72" fmla="*/ 2161128 w 3663506"/>
              <a:gd name="connsiteY72" fmla="*/ 197739 h 402145"/>
              <a:gd name="connsiteX73" fmla="*/ 2182654 w 3663506"/>
              <a:gd name="connsiteY73" fmla="*/ 267652 h 402145"/>
              <a:gd name="connsiteX74" fmla="*/ 2240376 w 3663506"/>
              <a:gd name="connsiteY74" fmla="*/ 293560 h 402145"/>
              <a:gd name="connsiteX75" fmla="*/ 2298288 w 3663506"/>
              <a:gd name="connsiteY75" fmla="*/ 267367 h 402145"/>
              <a:gd name="connsiteX76" fmla="*/ 2298288 w 3663506"/>
              <a:gd name="connsiteY76" fmla="*/ 267557 h 402145"/>
              <a:gd name="connsiteX77" fmla="*/ 2319624 w 3663506"/>
              <a:gd name="connsiteY77" fmla="*/ 196977 h 402145"/>
              <a:gd name="connsiteX78" fmla="*/ 2298288 w 3663506"/>
              <a:gd name="connsiteY78" fmla="*/ 127444 h 402145"/>
              <a:gd name="connsiteX79" fmla="*/ 2240376 w 3663506"/>
              <a:gd name="connsiteY79" fmla="*/ 101917 h 402145"/>
              <a:gd name="connsiteX80" fmla="*/ 468631 w 3663506"/>
              <a:gd name="connsiteY80" fmla="*/ 101917 h 402145"/>
              <a:gd name="connsiteX81" fmla="*/ 410719 w 3663506"/>
              <a:gd name="connsiteY81" fmla="*/ 127825 h 402145"/>
              <a:gd name="connsiteX82" fmla="*/ 389383 w 3663506"/>
              <a:gd name="connsiteY82" fmla="*/ 197739 h 402145"/>
              <a:gd name="connsiteX83" fmla="*/ 410909 w 3663506"/>
              <a:gd name="connsiteY83" fmla="*/ 267652 h 402145"/>
              <a:gd name="connsiteX84" fmla="*/ 468631 w 3663506"/>
              <a:gd name="connsiteY84" fmla="*/ 293560 h 402145"/>
              <a:gd name="connsiteX85" fmla="*/ 526543 w 3663506"/>
              <a:gd name="connsiteY85" fmla="*/ 267367 h 402145"/>
              <a:gd name="connsiteX86" fmla="*/ 526543 w 3663506"/>
              <a:gd name="connsiteY86" fmla="*/ 267557 h 402145"/>
              <a:gd name="connsiteX87" fmla="*/ 547879 w 3663506"/>
              <a:gd name="connsiteY87" fmla="*/ 196977 h 402145"/>
              <a:gd name="connsiteX88" fmla="*/ 526543 w 3663506"/>
              <a:gd name="connsiteY88" fmla="*/ 127444 h 402145"/>
              <a:gd name="connsiteX89" fmla="*/ 468631 w 3663506"/>
              <a:gd name="connsiteY89" fmla="*/ 101917 h 402145"/>
              <a:gd name="connsiteX90" fmla="*/ 3558827 w 3663506"/>
              <a:gd name="connsiteY90" fmla="*/ 80581 h 402145"/>
              <a:gd name="connsiteX91" fmla="*/ 3608071 w 3663506"/>
              <a:gd name="connsiteY91" fmla="*/ 94773 h 402145"/>
              <a:gd name="connsiteX92" fmla="*/ 3639027 w 3663506"/>
              <a:gd name="connsiteY92" fmla="*/ 132873 h 402145"/>
              <a:gd name="connsiteX93" fmla="*/ 3639027 w 3663506"/>
              <a:gd name="connsiteY93" fmla="*/ 85344 h 402145"/>
              <a:gd name="connsiteX94" fmla="*/ 3639122 w 3663506"/>
              <a:gd name="connsiteY94" fmla="*/ 85439 h 402145"/>
              <a:gd name="connsiteX95" fmla="*/ 3663506 w 3663506"/>
              <a:gd name="connsiteY95" fmla="*/ 85439 h 402145"/>
              <a:gd name="connsiteX96" fmla="*/ 3663506 w 3663506"/>
              <a:gd name="connsiteY96" fmla="*/ 307657 h 402145"/>
              <a:gd name="connsiteX97" fmla="*/ 3637313 w 3663506"/>
              <a:gd name="connsiteY97" fmla="*/ 378428 h 402145"/>
              <a:gd name="connsiteX98" fmla="*/ 3562827 w 3663506"/>
              <a:gd name="connsiteY98" fmla="*/ 402145 h 402145"/>
              <a:gd name="connsiteX99" fmla="*/ 3499200 w 3663506"/>
              <a:gd name="connsiteY99" fmla="*/ 385572 h 402145"/>
              <a:gd name="connsiteX100" fmla="*/ 3471292 w 3663506"/>
              <a:gd name="connsiteY100" fmla="*/ 341090 h 402145"/>
              <a:gd name="connsiteX101" fmla="*/ 3496533 w 3663506"/>
              <a:gd name="connsiteY101" fmla="*/ 341090 h 402145"/>
              <a:gd name="connsiteX102" fmla="*/ 3563589 w 3663506"/>
              <a:gd name="connsiteY102" fmla="*/ 381190 h 402145"/>
              <a:gd name="connsiteX103" fmla="*/ 3619787 w 3663506"/>
              <a:gd name="connsiteY103" fmla="*/ 363759 h 402145"/>
              <a:gd name="connsiteX104" fmla="*/ 3638075 w 3663506"/>
              <a:gd name="connsiteY104" fmla="*/ 309753 h 402145"/>
              <a:gd name="connsiteX105" fmla="*/ 3638075 w 3663506"/>
              <a:gd name="connsiteY105" fmla="*/ 264033 h 402145"/>
              <a:gd name="connsiteX106" fmla="*/ 3606928 w 3663506"/>
              <a:gd name="connsiteY106" fmla="*/ 301085 h 402145"/>
              <a:gd name="connsiteX107" fmla="*/ 3559684 w 3663506"/>
              <a:gd name="connsiteY107" fmla="*/ 314991 h 402145"/>
              <a:gd name="connsiteX108" fmla="*/ 3488627 w 3663506"/>
              <a:gd name="connsiteY108" fmla="*/ 281463 h 402145"/>
              <a:gd name="connsiteX109" fmla="*/ 3462529 w 3663506"/>
              <a:gd name="connsiteY109" fmla="*/ 195167 h 402145"/>
              <a:gd name="connsiteX110" fmla="*/ 3489104 w 3663506"/>
              <a:gd name="connsiteY110" fmla="*/ 111918 h 402145"/>
              <a:gd name="connsiteX111" fmla="*/ 3558827 w 3663506"/>
              <a:gd name="connsiteY111" fmla="*/ 80581 h 402145"/>
              <a:gd name="connsiteX112" fmla="*/ 1349979 w 3663506"/>
              <a:gd name="connsiteY112" fmla="*/ 80581 h 402145"/>
              <a:gd name="connsiteX113" fmla="*/ 1419702 w 3663506"/>
              <a:gd name="connsiteY113" fmla="*/ 111537 h 402145"/>
              <a:gd name="connsiteX114" fmla="*/ 1419797 w 3663506"/>
              <a:gd name="connsiteY114" fmla="*/ 111537 h 402145"/>
              <a:gd name="connsiteX115" fmla="*/ 1445991 w 3663506"/>
              <a:gd name="connsiteY115" fmla="*/ 193929 h 402145"/>
              <a:gd name="connsiteX116" fmla="*/ 1419797 w 3663506"/>
              <a:gd name="connsiteY116" fmla="*/ 281082 h 402145"/>
              <a:gd name="connsiteX117" fmla="*/ 1348741 w 3663506"/>
              <a:gd name="connsiteY117" fmla="*/ 315087 h 402145"/>
              <a:gd name="connsiteX118" fmla="*/ 1303402 w 3663506"/>
              <a:gd name="connsiteY118" fmla="*/ 302895 h 402145"/>
              <a:gd name="connsiteX119" fmla="*/ 1272446 w 3663506"/>
              <a:gd name="connsiteY119" fmla="*/ 269367 h 402145"/>
              <a:gd name="connsiteX120" fmla="*/ 1272446 w 3663506"/>
              <a:gd name="connsiteY120" fmla="*/ 399192 h 402145"/>
              <a:gd name="connsiteX121" fmla="*/ 1246347 w 3663506"/>
              <a:gd name="connsiteY121" fmla="*/ 399192 h 402145"/>
              <a:gd name="connsiteX122" fmla="*/ 1246347 w 3663506"/>
              <a:gd name="connsiteY122" fmla="*/ 85439 h 402145"/>
              <a:gd name="connsiteX123" fmla="*/ 1269397 w 3663506"/>
              <a:gd name="connsiteY123" fmla="*/ 85439 h 402145"/>
              <a:gd name="connsiteX124" fmla="*/ 1269397 w 3663506"/>
              <a:gd name="connsiteY124" fmla="*/ 133350 h 402145"/>
              <a:gd name="connsiteX125" fmla="*/ 1300354 w 3663506"/>
              <a:gd name="connsiteY125" fmla="*/ 94964 h 402145"/>
              <a:gd name="connsiteX126" fmla="*/ 1349979 w 3663506"/>
              <a:gd name="connsiteY126" fmla="*/ 80581 h 402145"/>
              <a:gd name="connsiteX127" fmla="*/ 96298 w 3663506"/>
              <a:gd name="connsiteY127" fmla="*/ 80581 h 402145"/>
              <a:gd name="connsiteX128" fmla="*/ 145542 w 3663506"/>
              <a:gd name="connsiteY128" fmla="*/ 94773 h 402145"/>
              <a:gd name="connsiteX129" fmla="*/ 176498 w 3663506"/>
              <a:gd name="connsiteY129" fmla="*/ 132873 h 402145"/>
              <a:gd name="connsiteX130" fmla="*/ 176498 w 3663506"/>
              <a:gd name="connsiteY130" fmla="*/ 85344 h 402145"/>
              <a:gd name="connsiteX131" fmla="*/ 176594 w 3663506"/>
              <a:gd name="connsiteY131" fmla="*/ 85439 h 402145"/>
              <a:gd name="connsiteX132" fmla="*/ 200978 w 3663506"/>
              <a:gd name="connsiteY132" fmla="*/ 85439 h 402145"/>
              <a:gd name="connsiteX133" fmla="*/ 200978 w 3663506"/>
              <a:gd name="connsiteY133" fmla="*/ 307657 h 402145"/>
              <a:gd name="connsiteX134" fmla="*/ 174784 w 3663506"/>
              <a:gd name="connsiteY134" fmla="*/ 378428 h 402145"/>
              <a:gd name="connsiteX135" fmla="*/ 100298 w 3663506"/>
              <a:gd name="connsiteY135" fmla="*/ 402145 h 402145"/>
              <a:gd name="connsiteX136" fmla="*/ 36671 w 3663506"/>
              <a:gd name="connsiteY136" fmla="*/ 385572 h 402145"/>
              <a:gd name="connsiteX137" fmla="*/ 8763 w 3663506"/>
              <a:gd name="connsiteY137" fmla="*/ 341090 h 402145"/>
              <a:gd name="connsiteX138" fmla="*/ 34004 w 3663506"/>
              <a:gd name="connsiteY138" fmla="*/ 341090 h 402145"/>
              <a:gd name="connsiteX139" fmla="*/ 101060 w 3663506"/>
              <a:gd name="connsiteY139" fmla="*/ 381190 h 402145"/>
              <a:gd name="connsiteX140" fmla="*/ 157258 w 3663506"/>
              <a:gd name="connsiteY140" fmla="*/ 363759 h 402145"/>
              <a:gd name="connsiteX141" fmla="*/ 175546 w 3663506"/>
              <a:gd name="connsiteY141" fmla="*/ 309753 h 402145"/>
              <a:gd name="connsiteX142" fmla="*/ 175546 w 3663506"/>
              <a:gd name="connsiteY142" fmla="*/ 264033 h 402145"/>
              <a:gd name="connsiteX143" fmla="*/ 144399 w 3663506"/>
              <a:gd name="connsiteY143" fmla="*/ 301085 h 402145"/>
              <a:gd name="connsiteX144" fmla="*/ 97155 w 3663506"/>
              <a:gd name="connsiteY144" fmla="*/ 314991 h 402145"/>
              <a:gd name="connsiteX145" fmla="*/ 26099 w 3663506"/>
              <a:gd name="connsiteY145" fmla="*/ 281463 h 402145"/>
              <a:gd name="connsiteX146" fmla="*/ 0 w 3663506"/>
              <a:gd name="connsiteY146" fmla="*/ 195167 h 402145"/>
              <a:gd name="connsiteX147" fmla="*/ 26575 w 3663506"/>
              <a:gd name="connsiteY147" fmla="*/ 111918 h 402145"/>
              <a:gd name="connsiteX148" fmla="*/ 96298 w 3663506"/>
              <a:gd name="connsiteY148" fmla="*/ 80581 h 402145"/>
              <a:gd name="connsiteX149" fmla="*/ 3149728 w 3663506"/>
              <a:gd name="connsiteY149" fmla="*/ 79724 h 402145"/>
              <a:gd name="connsiteX150" fmla="*/ 3225928 w 3663506"/>
              <a:gd name="connsiteY150" fmla="*/ 111538 h 402145"/>
              <a:gd name="connsiteX151" fmla="*/ 3254693 w 3663506"/>
              <a:gd name="connsiteY151" fmla="*/ 196977 h 402145"/>
              <a:gd name="connsiteX152" fmla="*/ 3225451 w 3663506"/>
              <a:gd name="connsiteY152" fmla="*/ 282797 h 402145"/>
              <a:gd name="connsiteX153" fmla="*/ 3149251 w 3663506"/>
              <a:gd name="connsiteY153" fmla="*/ 315944 h 402145"/>
              <a:gd name="connsiteX154" fmla="*/ 3072956 w 3663506"/>
              <a:gd name="connsiteY154" fmla="*/ 283273 h 402145"/>
              <a:gd name="connsiteX155" fmla="*/ 3073051 w 3663506"/>
              <a:gd name="connsiteY155" fmla="*/ 283273 h 402145"/>
              <a:gd name="connsiteX156" fmla="*/ 3043905 w 3663506"/>
              <a:gd name="connsiteY156" fmla="*/ 197834 h 402145"/>
              <a:gd name="connsiteX157" fmla="*/ 3073051 w 3663506"/>
              <a:gd name="connsiteY157" fmla="*/ 111538 h 402145"/>
              <a:gd name="connsiteX158" fmla="*/ 3149728 w 3663506"/>
              <a:gd name="connsiteY158" fmla="*/ 79724 h 402145"/>
              <a:gd name="connsiteX159" fmla="*/ 2662143 w 3663506"/>
              <a:gd name="connsiteY159" fmla="*/ 79724 h 402145"/>
              <a:gd name="connsiteX160" fmla="*/ 2727484 w 3663506"/>
              <a:gd name="connsiteY160" fmla="*/ 128968 h 402145"/>
              <a:gd name="connsiteX161" fmla="*/ 2799398 w 3663506"/>
              <a:gd name="connsiteY161" fmla="*/ 79724 h 402145"/>
              <a:gd name="connsiteX162" fmla="*/ 2850643 w 3663506"/>
              <a:gd name="connsiteY162" fmla="*/ 99536 h 402145"/>
              <a:gd name="connsiteX163" fmla="*/ 2868264 w 3663506"/>
              <a:gd name="connsiteY163" fmla="*/ 157734 h 402145"/>
              <a:gd name="connsiteX164" fmla="*/ 2868264 w 3663506"/>
              <a:gd name="connsiteY164" fmla="*/ 310229 h 402145"/>
              <a:gd name="connsiteX165" fmla="*/ 2842070 w 3663506"/>
              <a:gd name="connsiteY165" fmla="*/ 310229 h 402145"/>
              <a:gd name="connsiteX166" fmla="*/ 2842070 w 3663506"/>
              <a:gd name="connsiteY166" fmla="*/ 158210 h 402145"/>
              <a:gd name="connsiteX167" fmla="*/ 2792445 w 3663506"/>
              <a:gd name="connsiteY167" fmla="*/ 102870 h 402145"/>
              <a:gd name="connsiteX168" fmla="*/ 2747963 w 3663506"/>
              <a:gd name="connsiteY168" fmla="*/ 123825 h 402145"/>
              <a:gd name="connsiteX169" fmla="*/ 2731009 w 3663506"/>
              <a:gd name="connsiteY169" fmla="*/ 185737 h 402145"/>
              <a:gd name="connsiteX170" fmla="*/ 2731009 w 3663506"/>
              <a:gd name="connsiteY170" fmla="*/ 310324 h 402145"/>
              <a:gd name="connsiteX171" fmla="*/ 2704815 w 3663506"/>
              <a:gd name="connsiteY171" fmla="*/ 310324 h 402145"/>
              <a:gd name="connsiteX172" fmla="*/ 2704815 w 3663506"/>
              <a:gd name="connsiteY172" fmla="*/ 158305 h 402145"/>
              <a:gd name="connsiteX173" fmla="*/ 2655190 w 3663506"/>
              <a:gd name="connsiteY173" fmla="*/ 102965 h 402145"/>
              <a:gd name="connsiteX174" fmla="*/ 2610994 w 3663506"/>
              <a:gd name="connsiteY174" fmla="*/ 124492 h 402145"/>
              <a:gd name="connsiteX175" fmla="*/ 2593753 w 3663506"/>
              <a:gd name="connsiteY175" fmla="*/ 186975 h 402145"/>
              <a:gd name="connsiteX176" fmla="*/ 2593753 w 3663506"/>
              <a:gd name="connsiteY176" fmla="*/ 310324 h 402145"/>
              <a:gd name="connsiteX177" fmla="*/ 2567655 w 3663506"/>
              <a:gd name="connsiteY177" fmla="*/ 310324 h 402145"/>
              <a:gd name="connsiteX178" fmla="*/ 2567655 w 3663506"/>
              <a:gd name="connsiteY178" fmla="*/ 85439 h 402145"/>
              <a:gd name="connsiteX179" fmla="*/ 2592896 w 3663506"/>
              <a:gd name="connsiteY179" fmla="*/ 85439 h 402145"/>
              <a:gd name="connsiteX180" fmla="*/ 2591563 w 3663506"/>
              <a:gd name="connsiteY180" fmla="*/ 128111 h 402145"/>
              <a:gd name="connsiteX181" fmla="*/ 2662143 w 3663506"/>
              <a:gd name="connsiteY181" fmla="*/ 79724 h 402145"/>
              <a:gd name="connsiteX182" fmla="*/ 2240757 w 3663506"/>
              <a:gd name="connsiteY182" fmla="*/ 79724 h 402145"/>
              <a:gd name="connsiteX183" fmla="*/ 2316957 w 3663506"/>
              <a:gd name="connsiteY183" fmla="*/ 111538 h 402145"/>
              <a:gd name="connsiteX184" fmla="*/ 2345722 w 3663506"/>
              <a:gd name="connsiteY184" fmla="*/ 196977 h 402145"/>
              <a:gd name="connsiteX185" fmla="*/ 2316480 w 3663506"/>
              <a:gd name="connsiteY185" fmla="*/ 282797 h 402145"/>
              <a:gd name="connsiteX186" fmla="*/ 2240280 w 3663506"/>
              <a:gd name="connsiteY186" fmla="*/ 315944 h 402145"/>
              <a:gd name="connsiteX187" fmla="*/ 2163985 w 3663506"/>
              <a:gd name="connsiteY187" fmla="*/ 283273 h 402145"/>
              <a:gd name="connsiteX188" fmla="*/ 2164080 w 3663506"/>
              <a:gd name="connsiteY188" fmla="*/ 283273 h 402145"/>
              <a:gd name="connsiteX189" fmla="*/ 2134934 w 3663506"/>
              <a:gd name="connsiteY189" fmla="*/ 197834 h 402145"/>
              <a:gd name="connsiteX190" fmla="*/ 2164080 w 3663506"/>
              <a:gd name="connsiteY190" fmla="*/ 111538 h 402145"/>
              <a:gd name="connsiteX191" fmla="*/ 2240757 w 3663506"/>
              <a:gd name="connsiteY191" fmla="*/ 79724 h 402145"/>
              <a:gd name="connsiteX192" fmla="*/ 469012 w 3663506"/>
              <a:gd name="connsiteY192" fmla="*/ 79724 h 402145"/>
              <a:gd name="connsiteX193" fmla="*/ 545212 w 3663506"/>
              <a:gd name="connsiteY193" fmla="*/ 111538 h 402145"/>
              <a:gd name="connsiteX194" fmla="*/ 573977 w 3663506"/>
              <a:gd name="connsiteY194" fmla="*/ 196977 h 402145"/>
              <a:gd name="connsiteX195" fmla="*/ 544736 w 3663506"/>
              <a:gd name="connsiteY195" fmla="*/ 282797 h 402145"/>
              <a:gd name="connsiteX196" fmla="*/ 468536 w 3663506"/>
              <a:gd name="connsiteY196" fmla="*/ 315944 h 402145"/>
              <a:gd name="connsiteX197" fmla="*/ 392240 w 3663506"/>
              <a:gd name="connsiteY197" fmla="*/ 283273 h 402145"/>
              <a:gd name="connsiteX198" fmla="*/ 392336 w 3663506"/>
              <a:gd name="connsiteY198" fmla="*/ 283273 h 402145"/>
              <a:gd name="connsiteX199" fmla="*/ 363189 w 3663506"/>
              <a:gd name="connsiteY199" fmla="*/ 197834 h 402145"/>
              <a:gd name="connsiteX200" fmla="*/ 392336 w 3663506"/>
              <a:gd name="connsiteY200" fmla="*/ 111538 h 402145"/>
              <a:gd name="connsiteX201" fmla="*/ 469012 w 3663506"/>
              <a:gd name="connsiteY201" fmla="*/ 79724 h 402145"/>
              <a:gd name="connsiteX202" fmla="*/ 3416904 w 3663506"/>
              <a:gd name="connsiteY202" fmla="*/ 79343 h 402145"/>
              <a:gd name="connsiteX203" fmla="*/ 3430810 w 3663506"/>
              <a:gd name="connsiteY203" fmla="*/ 80677 h 402145"/>
              <a:gd name="connsiteX204" fmla="*/ 3430810 w 3663506"/>
              <a:gd name="connsiteY204" fmla="*/ 106299 h 402145"/>
              <a:gd name="connsiteX205" fmla="*/ 3412903 w 3663506"/>
              <a:gd name="connsiteY205" fmla="*/ 104965 h 402145"/>
              <a:gd name="connsiteX206" fmla="*/ 3361944 w 3663506"/>
              <a:gd name="connsiteY206" fmla="*/ 126301 h 402145"/>
              <a:gd name="connsiteX207" fmla="*/ 3341465 w 3663506"/>
              <a:gd name="connsiteY207" fmla="*/ 185547 h 402145"/>
              <a:gd name="connsiteX208" fmla="*/ 3341465 w 3663506"/>
              <a:gd name="connsiteY208" fmla="*/ 310134 h 402145"/>
              <a:gd name="connsiteX209" fmla="*/ 3315367 w 3663506"/>
              <a:gd name="connsiteY209" fmla="*/ 310134 h 402145"/>
              <a:gd name="connsiteX210" fmla="*/ 3315367 w 3663506"/>
              <a:gd name="connsiteY210" fmla="*/ 85439 h 402145"/>
              <a:gd name="connsiteX211" fmla="*/ 3339751 w 3663506"/>
              <a:gd name="connsiteY211" fmla="*/ 85439 h 402145"/>
              <a:gd name="connsiteX212" fmla="*/ 3339751 w 3663506"/>
              <a:gd name="connsiteY212" fmla="*/ 135540 h 402145"/>
              <a:gd name="connsiteX213" fmla="*/ 3416904 w 3663506"/>
              <a:gd name="connsiteY213" fmla="*/ 79343 h 402145"/>
              <a:gd name="connsiteX214" fmla="*/ 2507934 w 3663506"/>
              <a:gd name="connsiteY214" fmla="*/ 79343 h 402145"/>
              <a:gd name="connsiteX215" fmla="*/ 2521840 w 3663506"/>
              <a:gd name="connsiteY215" fmla="*/ 80677 h 402145"/>
              <a:gd name="connsiteX216" fmla="*/ 2521840 w 3663506"/>
              <a:gd name="connsiteY216" fmla="*/ 106299 h 402145"/>
              <a:gd name="connsiteX217" fmla="*/ 2503933 w 3663506"/>
              <a:gd name="connsiteY217" fmla="*/ 104965 h 402145"/>
              <a:gd name="connsiteX218" fmla="*/ 2452974 w 3663506"/>
              <a:gd name="connsiteY218" fmla="*/ 126301 h 402145"/>
              <a:gd name="connsiteX219" fmla="*/ 2432495 w 3663506"/>
              <a:gd name="connsiteY219" fmla="*/ 185547 h 402145"/>
              <a:gd name="connsiteX220" fmla="*/ 2432495 w 3663506"/>
              <a:gd name="connsiteY220" fmla="*/ 310134 h 402145"/>
              <a:gd name="connsiteX221" fmla="*/ 2406397 w 3663506"/>
              <a:gd name="connsiteY221" fmla="*/ 310134 h 402145"/>
              <a:gd name="connsiteX222" fmla="*/ 2406397 w 3663506"/>
              <a:gd name="connsiteY222" fmla="*/ 85439 h 402145"/>
              <a:gd name="connsiteX223" fmla="*/ 2430781 w 3663506"/>
              <a:gd name="connsiteY223" fmla="*/ 85439 h 402145"/>
              <a:gd name="connsiteX224" fmla="*/ 2430781 w 3663506"/>
              <a:gd name="connsiteY224" fmla="*/ 135540 h 402145"/>
              <a:gd name="connsiteX225" fmla="*/ 2507934 w 3663506"/>
              <a:gd name="connsiteY225" fmla="*/ 79343 h 402145"/>
              <a:gd name="connsiteX226" fmla="*/ 1694308 w 3663506"/>
              <a:gd name="connsiteY226" fmla="*/ 79343 h 402145"/>
              <a:gd name="connsiteX227" fmla="*/ 1757744 w 3663506"/>
              <a:gd name="connsiteY227" fmla="*/ 96774 h 402145"/>
              <a:gd name="connsiteX228" fmla="*/ 1779747 w 3663506"/>
              <a:gd name="connsiteY228" fmla="*/ 146018 h 402145"/>
              <a:gd name="connsiteX229" fmla="*/ 1779747 w 3663506"/>
              <a:gd name="connsiteY229" fmla="*/ 259270 h 402145"/>
              <a:gd name="connsiteX230" fmla="*/ 1785652 w 3663506"/>
              <a:gd name="connsiteY230" fmla="*/ 283273 h 402145"/>
              <a:gd name="connsiteX231" fmla="*/ 1806798 w 3663506"/>
              <a:gd name="connsiteY231" fmla="*/ 290227 h 402145"/>
              <a:gd name="connsiteX232" fmla="*/ 1813751 w 3663506"/>
              <a:gd name="connsiteY232" fmla="*/ 290227 h 402145"/>
              <a:gd name="connsiteX233" fmla="*/ 1813751 w 3663506"/>
              <a:gd name="connsiteY233" fmla="*/ 310229 h 402145"/>
              <a:gd name="connsiteX234" fmla="*/ 1799368 w 3663506"/>
              <a:gd name="connsiteY234" fmla="*/ 310229 h 402145"/>
              <a:gd name="connsiteX235" fmla="*/ 1767555 w 3663506"/>
              <a:gd name="connsiteY235" fmla="*/ 300228 h 402145"/>
              <a:gd name="connsiteX236" fmla="*/ 1756696 w 3663506"/>
              <a:gd name="connsiteY236" fmla="*/ 267938 h 402145"/>
              <a:gd name="connsiteX237" fmla="*/ 1723550 w 3663506"/>
              <a:gd name="connsiteY237" fmla="*/ 302990 h 402145"/>
              <a:gd name="connsiteX238" fmla="*/ 1670781 w 3663506"/>
              <a:gd name="connsiteY238" fmla="*/ 315849 h 402145"/>
              <a:gd name="connsiteX239" fmla="*/ 1614964 w 3663506"/>
              <a:gd name="connsiteY239" fmla="*/ 298418 h 402145"/>
              <a:gd name="connsiteX240" fmla="*/ 1594962 w 3663506"/>
              <a:gd name="connsiteY240" fmla="*/ 251365 h 402145"/>
              <a:gd name="connsiteX241" fmla="*/ 1668209 w 3663506"/>
              <a:gd name="connsiteY241" fmla="*/ 184309 h 402145"/>
              <a:gd name="connsiteX242" fmla="*/ 1724883 w 3663506"/>
              <a:gd name="connsiteY242" fmla="*/ 176879 h 402145"/>
              <a:gd name="connsiteX243" fmla="*/ 1747076 w 3663506"/>
              <a:gd name="connsiteY243" fmla="*/ 167925 h 402145"/>
              <a:gd name="connsiteX244" fmla="*/ 1753172 w 3663506"/>
              <a:gd name="connsiteY244" fmla="*/ 149447 h 402145"/>
              <a:gd name="connsiteX245" fmla="*/ 1753172 w 3663506"/>
              <a:gd name="connsiteY245" fmla="*/ 143827 h 402145"/>
              <a:gd name="connsiteX246" fmla="*/ 1692593 w 3663506"/>
              <a:gd name="connsiteY246" fmla="*/ 101155 h 402145"/>
              <a:gd name="connsiteX247" fmla="*/ 1647921 w 3663506"/>
              <a:gd name="connsiteY247" fmla="*/ 112490 h 402145"/>
              <a:gd name="connsiteX248" fmla="*/ 1630681 w 3663506"/>
              <a:gd name="connsiteY248" fmla="*/ 149066 h 402145"/>
              <a:gd name="connsiteX249" fmla="*/ 1604582 w 3663506"/>
              <a:gd name="connsiteY249" fmla="*/ 149066 h 402145"/>
              <a:gd name="connsiteX250" fmla="*/ 1694308 w 3663506"/>
              <a:gd name="connsiteY250" fmla="*/ 79343 h 402145"/>
              <a:gd name="connsiteX251" fmla="*/ 981457 w 3663506"/>
              <a:gd name="connsiteY251" fmla="*/ 79343 h 402145"/>
              <a:gd name="connsiteX252" fmla="*/ 1044893 w 3663506"/>
              <a:gd name="connsiteY252" fmla="*/ 96774 h 402145"/>
              <a:gd name="connsiteX253" fmla="*/ 1066896 w 3663506"/>
              <a:gd name="connsiteY253" fmla="*/ 146018 h 402145"/>
              <a:gd name="connsiteX254" fmla="*/ 1066896 w 3663506"/>
              <a:gd name="connsiteY254" fmla="*/ 259270 h 402145"/>
              <a:gd name="connsiteX255" fmla="*/ 1072801 w 3663506"/>
              <a:gd name="connsiteY255" fmla="*/ 283273 h 402145"/>
              <a:gd name="connsiteX256" fmla="*/ 1093947 w 3663506"/>
              <a:gd name="connsiteY256" fmla="*/ 290227 h 402145"/>
              <a:gd name="connsiteX257" fmla="*/ 1100900 w 3663506"/>
              <a:gd name="connsiteY257" fmla="*/ 290227 h 402145"/>
              <a:gd name="connsiteX258" fmla="*/ 1100900 w 3663506"/>
              <a:gd name="connsiteY258" fmla="*/ 310229 h 402145"/>
              <a:gd name="connsiteX259" fmla="*/ 1086517 w 3663506"/>
              <a:gd name="connsiteY259" fmla="*/ 310229 h 402145"/>
              <a:gd name="connsiteX260" fmla="*/ 1054704 w 3663506"/>
              <a:gd name="connsiteY260" fmla="*/ 300228 h 402145"/>
              <a:gd name="connsiteX261" fmla="*/ 1043845 w 3663506"/>
              <a:gd name="connsiteY261" fmla="*/ 267938 h 402145"/>
              <a:gd name="connsiteX262" fmla="*/ 1010699 w 3663506"/>
              <a:gd name="connsiteY262" fmla="*/ 302990 h 402145"/>
              <a:gd name="connsiteX263" fmla="*/ 957930 w 3663506"/>
              <a:gd name="connsiteY263" fmla="*/ 315849 h 402145"/>
              <a:gd name="connsiteX264" fmla="*/ 902113 w 3663506"/>
              <a:gd name="connsiteY264" fmla="*/ 298418 h 402145"/>
              <a:gd name="connsiteX265" fmla="*/ 882111 w 3663506"/>
              <a:gd name="connsiteY265" fmla="*/ 251365 h 402145"/>
              <a:gd name="connsiteX266" fmla="*/ 955358 w 3663506"/>
              <a:gd name="connsiteY266" fmla="*/ 184309 h 402145"/>
              <a:gd name="connsiteX267" fmla="*/ 1012032 w 3663506"/>
              <a:gd name="connsiteY267" fmla="*/ 176879 h 402145"/>
              <a:gd name="connsiteX268" fmla="*/ 1034225 w 3663506"/>
              <a:gd name="connsiteY268" fmla="*/ 167925 h 402145"/>
              <a:gd name="connsiteX269" fmla="*/ 1040321 w 3663506"/>
              <a:gd name="connsiteY269" fmla="*/ 149447 h 402145"/>
              <a:gd name="connsiteX270" fmla="*/ 1040321 w 3663506"/>
              <a:gd name="connsiteY270" fmla="*/ 143827 h 402145"/>
              <a:gd name="connsiteX271" fmla="*/ 979742 w 3663506"/>
              <a:gd name="connsiteY271" fmla="*/ 101155 h 402145"/>
              <a:gd name="connsiteX272" fmla="*/ 935070 w 3663506"/>
              <a:gd name="connsiteY272" fmla="*/ 112490 h 402145"/>
              <a:gd name="connsiteX273" fmla="*/ 917830 w 3663506"/>
              <a:gd name="connsiteY273" fmla="*/ 149066 h 402145"/>
              <a:gd name="connsiteX274" fmla="*/ 891731 w 3663506"/>
              <a:gd name="connsiteY274" fmla="*/ 149066 h 402145"/>
              <a:gd name="connsiteX275" fmla="*/ 981457 w 3663506"/>
              <a:gd name="connsiteY275" fmla="*/ 79343 h 402145"/>
              <a:gd name="connsiteX276" fmla="*/ 1873473 w 3663506"/>
              <a:gd name="connsiteY276" fmla="*/ 18764 h 402145"/>
              <a:gd name="connsiteX277" fmla="*/ 1899666 w 3663506"/>
              <a:gd name="connsiteY277" fmla="*/ 18764 h 402145"/>
              <a:gd name="connsiteX278" fmla="*/ 1899666 w 3663506"/>
              <a:gd name="connsiteY278" fmla="*/ 86296 h 402145"/>
              <a:gd name="connsiteX279" fmla="*/ 1956340 w 3663506"/>
              <a:gd name="connsiteY279" fmla="*/ 85439 h 402145"/>
              <a:gd name="connsiteX280" fmla="*/ 1956340 w 3663506"/>
              <a:gd name="connsiteY280" fmla="*/ 105918 h 402145"/>
              <a:gd name="connsiteX281" fmla="*/ 1899666 w 3663506"/>
              <a:gd name="connsiteY281" fmla="*/ 105061 h 402145"/>
              <a:gd name="connsiteX282" fmla="*/ 1899571 w 3663506"/>
              <a:gd name="connsiteY282" fmla="*/ 105061 h 402145"/>
              <a:gd name="connsiteX283" fmla="*/ 1899571 w 3663506"/>
              <a:gd name="connsiteY283" fmla="*/ 258794 h 402145"/>
              <a:gd name="connsiteX284" fmla="*/ 1906144 w 3663506"/>
              <a:gd name="connsiteY284" fmla="*/ 281273 h 402145"/>
              <a:gd name="connsiteX285" fmla="*/ 1927956 w 3663506"/>
              <a:gd name="connsiteY285" fmla="*/ 288036 h 402145"/>
              <a:gd name="connsiteX286" fmla="*/ 1955864 w 3663506"/>
              <a:gd name="connsiteY286" fmla="*/ 288036 h 402145"/>
              <a:gd name="connsiteX287" fmla="*/ 1955864 w 3663506"/>
              <a:gd name="connsiteY287" fmla="*/ 310229 h 402145"/>
              <a:gd name="connsiteX288" fmla="*/ 1921002 w 3663506"/>
              <a:gd name="connsiteY288" fmla="*/ 310229 h 402145"/>
              <a:gd name="connsiteX289" fmla="*/ 1873473 w 3663506"/>
              <a:gd name="connsiteY289" fmla="*/ 261842 h 402145"/>
              <a:gd name="connsiteX290" fmla="*/ 1873473 w 3663506"/>
              <a:gd name="connsiteY290" fmla="*/ 105061 h 402145"/>
              <a:gd name="connsiteX291" fmla="*/ 1834706 w 3663506"/>
              <a:gd name="connsiteY291" fmla="*/ 105918 h 402145"/>
              <a:gd name="connsiteX292" fmla="*/ 1834706 w 3663506"/>
              <a:gd name="connsiteY292" fmla="*/ 85439 h 402145"/>
              <a:gd name="connsiteX293" fmla="*/ 1873473 w 3663506"/>
              <a:gd name="connsiteY293" fmla="*/ 86296 h 402145"/>
              <a:gd name="connsiteX294" fmla="*/ 2084357 w 3663506"/>
              <a:gd name="connsiteY294" fmla="*/ 95 h 402145"/>
              <a:gd name="connsiteX295" fmla="*/ 2107407 w 3663506"/>
              <a:gd name="connsiteY295" fmla="*/ 95 h 402145"/>
              <a:gd name="connsiteX296" fmla="*/ 2107407 w 3663506"/>
              <a:gd name="connsiteY296" fmla="*/ 22193 h 402145"/>
              <a:gd name="connsiteX297" fmla="*/ 2084833 w 3663506"/>
              <a:gd name="connsiteY297" fmla="*/ 22193 h 402145"/>
              <a:gd name="connsiteX298" fmla="*/ 2057115 w 3663506"/>
              <a:gd name="connsiteY298" fmla="*/ 30956 h 402145"/>
              <a:gd name="connsiteX299" fmla="*/ 2048638 w 3663506"/>
              <a:gd name="connsiteY299" fmla="*/ 60579 h 402145"/>
              <a:gd name="connsiteX300" fmla="*/ 2048638 w 3663506"/>
              <a:gd name="connsiteY300" fmla="*/ 86296 h 402145"/>
              <a:gd name="connsiteX301" fmla="*/ 2107407 w 3663506"/>
              <a:gd name="connsiteY301" fmla="*/ 85439 h 402145"/>
              <a:gd name="connsiteX302" fmla="*/ 2107407 w 3663506"/>
              <a:gd name="connsiteY302" fmla="*/ 105918 h 402145"/>
              <a:gd name="connsiteX303" fmla="*/ 2048638 w 3663506"/>
              <a:gd name="connsiteY303" fmla="*/ 105061 h 402145"/>
              <a:gd name="connsiteX304" fmla="*/ 2048638 w 3663506"/>
              <a:gd name="connsiteY304" fmla="*/ 310324 h 402145"/>
              <a:gd name="connsiteX305" fmla="*/ 2022444 w 3663506"/>
              <a:gd name="connsiteY305" fmla="*/ 310324 h 402145"/>
              <a:gd name="connsiteX306" fmla="*/ 2022444 w 3663506"/>
              <a:gd name="connsiteY306" fmla="*/ 105061 h 402145"/>
              <a:gd name="connsiteX307" fmla="*/ 1983201 w 3663506"/>
              <a:gd name="connsiteY307" fmla="*/ 105918 h 402145"/>
              <a:gd name="connsiteX308" fmla="*/ 1983201 w 3663506"/>
              <a:gd name="connsiteY308" fmla="*/ 85439 h 402145"/>
              <a:gd name="connsiteX309" fmla="*/ 2022444 w 3663506"/>
              <a:gd name="connsiteY309" fmla="*/ 86296 h 402145"/>
              <a:gd name="connsiteX310" fmla="*/ 2022444 w 3663506"/>
              <a:gd name="connsiteY310" fmla="*/ 64103 h 402145"/>
              <a:gd name="connsiteX311" fmla="*/ 2037493 w 3663506"/>
              <a:gd name="connsiteY311" fmla="*/ 15335 h 402145"/>
              <a:gd name="connsiteX312" fmla="*/ 2084357 w 3663506"/>
              <a:gd name="connsiteY312" fmla="*/ 95 h 402145"/>
              <a:gd name="connsiteX313" fmla="*/ 1506951 w 3663506"/>
              <a:gd name="connsiteY313" fmla="*/ 0 h 402145"/>
              <a:gd name="connsiteX314" fmla="*/ 1533050 w 3663506"/>
              <a:gd name="connsiteY314" fmla="*/ 0 h 402145"/>
              <a:gd name="connsiteX315" fmla="*/ 1533050 w 3663506"/>
              <a:gd name="connsiteY315" fmla="*/ 310229 h 402145"/>
              <a:gd name="connsiteX316" fmla="*/ 1506951 w 3663506"/>
              <a:gd name="connsiteY316" fmla="*/ 310229 h 402145"/>
              <a:gd name="connsiteX317" fmla="*/ 1145286 w 3663506"/>
              <a:gd name="connsiteY317" fmla="*/ 0 h 402145"/>
              <a:gd name="connsiteX318" fmla="*/ 1171385 w 3663506"/>
              <a:gd name="connsiteY318" fmla="*/ 0 h 402145"/>
              <a:gd name="connsiteX319" fmla="*/ 1171385 w 3663506"/>
              <a:gd name="connsiteY319" fmla="*/ 310229 h 402145"/>
              <a:gd name="connsiteX320" fmla="*/ 1145286 w 3663506"/>
              <a:gd name="connsiteY320" fmla="*/ 310229 h 402145"/>
              <a:gd name="connsiteX321" fmla="*/ 634651 w 3663506"/>
              <a:gd name="connsiteY321" fmla="*/ 0 h 402145"/>
              <a:gd name="connsiteX322" fmla="*/ 660750 w 3663506"/>
              <a:gd name="connsiteY322" fmla="*/ 0 h 402145"/>
              <a:gd name="connsiteX323" fmla="*/ 660750 w 3663506"/>
              <a:gd name="connsiteY323" fmla="*/ 126778 h 402145"/>
              <a:gd name="connsiteX324" fmla="*/ 691706 w 3663506"/>
              <a:gd name="connsiteY324" fmla="*/ 92964 h 402145"/>
              <a:gd name="connsiteX325" fmla="*/ 738283 w 3663506"/>
              <a:gd name="connsiteY325" fmla="*/ 80582 h 402145"/>
              <a:gd name="connsiteX326" fmla="*/ 808006 w 3663506"/>
              <a:gd name="connsiteY326" fmla="*/ 111538 h 402145"/>
              <a:gd name="connsiteX327" fmla="*/ 834200 w 3663506"/>
              <a:gd name="connsiteY327" fmla="*/ 193929 h 402145"/>
              <a:gd name="connsiteX328" fmla="*/ 808006 w 3663506"/>
              <a:gd name="connsiteY328" fmla="*/ 281083 h 402145"/>
              <a:gd name="connsiteX329" fmla="*/ 736950 w 3663506"/>
              <a:gd name="connsiteY329" fmla="*/ 315087 h 402145"/>
              <a:gd name="connsiteX330" fmla="*/ 689039 w 3663506"/>
              <a:gd name="connsiteY330" fmla="*/ 300895 h 402145"/>
              <a:gd name="connsiteX331" fmla="*/ 657702 w 3663506"/>
              <a:gd name="connsiteY331" fmla="*/ 262795 h 402145"/>
              <a:gd name="connsiteX332" fmla="*/ 657702 w 3663506"/>
              <a:gd name="connsiteY332" fmla="*/ 310325 h 402145"/>
              <a:gd name="connsiteX333" fmla="*/ 634651 w 3663506"/>
              <a:gd name="connsiteY333" fmla="*/ 310325 h 402145"/>
              <a:gd name="connsiteX334" fmla="*/ 276035 w 3663506"/>
              <a:gd name="connsiteY334" fmla="*/ 0 h 402145"/>
              <a:gd name="connsiteX335" fmla="*/ 302133 w 3663506"/>
              <a:gd name="connsiteY335" fmla="*/ 0 h 402145"/>
              <a:gd name="connsiteX336" fmla="*/ 302133 w 3663506"/>
              <a:gd name="connsiteY336" fmla="*/ 310229 h 402145"/>
              <a:gd name="connsiteX337" fmla="*/ 276035 w 3663506"/>
              <a:gd name="connsiteY337" fmla="*/ 310229 h 4021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</a:cxnLst>
            <a:rect l="l" t="t" r="r" b="b"/>
            <a:pathLst>
              <a:path w="3663506" h="402145">
                <a:moveTo>
                  <a:pt x="2943702" y="276225"/>
                </a:moveTo>
                <a:lnTo>
                  <a:pt x="2982469" y="276225"/>
                </a:lnTo>
                <a:lnTo>
                  <a:pt x="2982469" y="310229"/>
                </a:lnTo>
                <a:lnTo>
                  <a:pt x="2943702" y="310229"/>
                </a:lnTo>
                <a:close/>
                <a:moveTo>
                  <a:pt x="1753172" y="189071"/>
                </a:moveTo>
                <a:cubicBezTo>
                  <a:pt x="1749076" y="192024"/>
                  <a:pt x="1742980" y="194024"/>
                  <a:pt x="1734884" y="195167"/>
                </a:cubicBezTo>
                <a:lnTo>
                  <a:pt x="1672591" y="204311"/>
                </a:lnTo>
                <a:cubicBezTo>
                  <a:pt x="1638015" y="209264"/>
                  <a:pt x="1620775" y="224599"/>
                  <a:pt x="1620775" y="250507"/>
                </a:cubicBezTo>
                <a:cubicBezTo>
                  <a:pt x="1620775" y="264128"/>
                  <a:pt x="1625537" y="274987"/>
                  <a:pt x="1635158" y="282987"/>
                </a:cubicBezTo>
                <a:cubicBezTo>
                  <a:pt x="1644778" y="290989"/>
                  <a:pt x="1658113" y="294989"/>
                  <a:pt x="1675258" y="294989"/>
                </a:cubicBezTo>
                <a:cubicBezTo>
                  <a:pt x="1696499" y="294989"/>
                  <a:pt x="1714215" y="289179"/>
                  <a:pt x="1728598" y="277558"/>
                </a:cubicBezTo>
                <a:cubicBezTo>
                  <a:pt x="1742980" y="265938"/>
                  <a:pt x="1751172" y="250222"/>
                  <a:pt x="1753172" y="230505"/>
                </a:cubicBezTo>
                <a:close/>
                <a:moveTo>
                  <a:pt x="1040321" y="189071"/>
                </a:moveTo>
                <a:cubicBezTo>
                  <a:pt x="1036225" y="192024"/>
                  <a:pt x="1030129" y="194024"/>
                  <a:pt x="1022033" y="195167"/>
                </a:cubicBezTo>
                <a:lnTo>
                  <a:pt x="959740" y="204311"/>
                </a:lnTo>
                <a:cubicBezTo>
                  <a:pt x="925164" y="209264"/>
                  <a:pt x="907924" y="224599"/>
                  <a:pt x="907924" y="250507"/>
                </a:cubicBezTo>
                <a:cubicBezTo>
                  <a:pt x="907924" y="264128"/>
                  <a:pt x="912686" y="274987"/>
                  <a:pt x="922306" y="282987"/>
                </a:cubicBezTo>
                <a:cubicBezTo>
                  <a:pt x="931927" y="290989"/>
                  <a:pt x="945262" y="294989"/>
                  <a:pt x="962407" y="294989"/>
                </a:cubicBezTo>
                <a:cubicBezTo>
                  <a:pt x="983647" y="294989"/>
                  <a:pt x="1001364" y="289179"/>
                  <a:pt x="1015747" y="277558"/>
                </a:cubicBezTo>
                <a:cubicBezTo>
                  <a:pt x="1030129" y="265938"/>
                  <a:pt x="1038321" y="250222"/>
                  <a:pt x="1040321" y="230505"/>
                </a:cubicBezTo>
                <a:close/>
                <a:moveTo>
                  <a:pt x="3561970" y="103251"/>
                </a:moveTo>
                <a:cubicBezTo>
                  <a:pt x="3539300" y="103251"/>
                  <a:pt x="3521489" y="111252"/>
                  <a:pt x="3508344" y="127253"/>
                </a:cubicBezTo>
                <a:cubicBezTo>
                  <a:pt x="3495295" y="143541"/>
                  <a:pt x="3488723" y="166211"/>
                  <a:pt x="3488723" y="195262"/>
                </a:cubicBezTo>
                <a:cubicBezTo>
                  <a:pt x="3488723" y="224313"/>
                  <a:pt x="3495295" y="248507"/>
                  <a:pt x="3508344" y="266033"/>
                </a:cubicBezTo>
                <a:cubicBezTo>
                  <a:pt x="3521393" y="283654"/>
                  <a:pt x="3539300" y="292417"/>
                  <a:pt x="3561970" y="292417"/>
                </a:cubicBezTo>
                <a:cubicBezTo>
                  <a:pt x="3584639" y="292417"/>
                  <a:pt x="3602832" y="283749"/>
                  <a:pt x="3616643" y="266318"/>
                </a:cubicBezTo>
                <a:lnTo>
                  <a:pt x="3616643" y="266223"/>
                </a:lnTo>
                <a:cubicBezTo>
                  <a:pt x="3630455" y="248793"/>
                  <a:pt x="3637313" y="225361"/>
                  <a:pt x="3637313" y="196024"/>
                </a:cubicBezTo>
                <a:cubicBezTo>
                  <a:pt x="3637313" y="166687"/>
                  <a:pt x="3630455" y="143922"/>
                  <a:pt x="3616834" y="127634"/>
                </a:cubicBezTo>
                <a:cubicBezTo>
                  <a:pt x="3602927" y="111347"/>
                  <a:pt x="3584639" y="103251"/>
                  <a:pt x="3561970" y="103251"/>
                </a:cubicBezTo>
                <a:close/>
                <a:moveTo>
                  <a:pt x="1346550" y="103251"/>
                </a:moveTo>
                <a:cubicBezTo>
                  <a:pt x="1323595" y="103251"/>
                  <a:pt x="1305688" y="111442"/>
                  <a:pt x="1291876" y="127825"/>
                </a:cubicBezTo>
                <a:cubicBezTo>
                  <a:pt x="1278065" y="144208"/>
                  <a:pt x="1271207" y="166973"/>
                  <a:pt x="1271207" y="196024"/>
                </a:cubicBezTo>
                <a:cubicBezTo>
                  <a:pt x="1271207" y="225075"/>
                  <a:pt x="1278065" y="248793"/>
                  <a:pt x="1291876" y="266223"/>
                </a:cubicBezTo>
                <a:cubicBezTo>
                  <a:pt x="1305688" y="283654"/>
                  <a:pt x="1323880" y="292322"/>
                  <a:pt x="1346550" y="292322"/>
                </a:cubicBezTo>
                <a:cubicBezTo>
                  <a:pt x="1369220" y="292322"/>
                  <a:pt x="1386746" y="283368"/>
                  <a:pt x="1399890" y="265556"/>
                </a:cubicBezTo>
                <a:lnTo>
                  <a:pt x="1399985" y="265556"/>
                </a:lnTo>
                <a:cubicBezTo>
                  <a:pt x="1413225" y="247650"/>
                  <a:pt x="1419797" y="223837"/>
                  <a:pt x="1419797" y="193833"/>
                </a:cubicBezTo>
                <a:cubicBezTo>
                  <a:pt x="1419797" y="163830"/>
                  <a:pt x="1413320" y="142779"/>
                  <a:pt x="1400366" y="126968"/>
                </a:cubicBezTo>
                <a:cubicBezTo>
                  <a:pt x="1387412" y="111156"/>
                  <a:pt x="1369505" y="103251"/>
                  <a:pt x="1346550" y="103251"/>
                </a:cubicBezTo>
                <a:close/>
                <a:moveTo>
                  <a:pt x="734759" y="103251"/>
                </a:moveTo>
                <a:cubicBezTo>
                  <a:pt x="711804" y="103251"/>
                  <a:pt x="693897" y="111443"/>
                  <a:pt x="680085" y="127826"/>
                </a:cubicBezTo>
                <a:cubicBezTo>
                  <a:pt x="666274" y="144209"/>
                  <a:pt x="659416" y="166973"/>
                  <a:pt x="659416" y="196025"/>
                </a:cubicBezTo>
                <a:cubicBezTo>
                  <a:pt x="659416" y="225076"/>
                  <a:pt x="666274" y="248793"/>
                  <a:pt x="680085" y="266224"/>
                </a:cubicBezTo>
                <a:cubicBezTo>
                  <a:pt x="693897" y="283655"/>
                  <a:pt x="712089" y="292322"/>
                  <a:pt x="734759" y="292322"/>
                </a:cubicBezTo>
                <a:cubicBezTo>
                  <a:pt x="757428" y="292322"/>
                  <a:pt x="774954" y="283369"/>
                  <a:pt x="788099" y="265557"/>
                </a:cubicBezTo>
                <a:lnTo>
                  <a:pt x="788194" y="265557"/>
                </a:lnTo>
                <a:cubicBezTo>
                  <a:pt x="801434" y="247650"/>
                  <a:pt x="808006" y="223838"/>
                  <a:pt x="808006" y="193834"/>
                </a:cubicBezTo>
                <a:cubicBezTo>
                  <a:pt x="808006" y="163830"/>
                  <a:pt x="801529" y="142780"/>
                  <a:pt x="788575" y="126968"/>
                </a:cubicBezTo>
                <a:cubicBezTo>
                  <a:pt x="775621" y="111157"/>
                  <a:pt x="757714" y="103251"/>
                  <a:pt x="734759" y="103251"/>
                </a:cubicBezTo>
                <a:close/>
                <a:moveTo>
                  <a:pt x="99441" y="103251"/>
                </a:moveTo>
                <a:cubicBezTo>
                  <a:pt x="76772" y="103251"/>
                  <a:pt x="58960" y="111252"/>
                  <a:pt x="45815" y="127253"/>
                </a:cubicBezTo>
                <a:cubicBezTo>
                  <a:pt x="32766" y="143541"/>
                  <a:pt x="26194" y="166211"/>
                  <a:pt x="26194" y="195262"/>
                </a:cubicBezTo>
                <a:cubicBezTo>
                  <a:pt x="26194" y="224313"/>
                  <a:pt x="32766" y="248507"/>
                  <a:pt x="45815" y="266033"/>
                </a:cubicBezTo>
                <a:cubicBezTo>
                  <a:pt x="58865" y="283654"/>
                  <a:pt x="76772" y="292417"/>
                  <a:pt x="99441" y="292417"/>
                </a:cubicBezTo>
                <a:cubicBezTo>
                  <a:pt x="122111" y="292417"/>
                  <a:pt x="140303" y="283749"/>
                  <a:pt x="154115" y="266318"/>
                </a:cubicBezTo>
                <a:lnTo>
                  <a:pt x="154115" y="266223"/>
                </a:lnTo>
                <a:cubicBezTo>
                  <a:pt x="167926" y="248793"/>
                  <a:pt x="174784" y="225361"/>
                  <a:pt x="174784" y="196024"/>
                </a:cubicBezTo>
                <a:cubicBezTo>
                  <a:pt x="174784" y="166687"/>
                  <a:pt x="167926" y="143922"/>
                  <a:pt x="154305" y="127634"/>
                </a:cubicBezTo>
                <a:cubicBezTo>
                  <a:pt x="140399" y="111347"/>
                  <a:pt x="122111" y="103251"/>
                  <a:pt x="99441" y="103251"/>
                </a:cubicBezTo>
                <a:close/>
                <a:moveTo>
                  <a:pt x="3149347" y="101917"/>
                </a:moveTo>
                <a:cubicBezTo>
                  <a:pt x="3124963" y="101917"/>
                  <a:pt x="3105627" y="110585"/>
                  <a:pt x="3091435" y="127825"/>
                </a:cubicBezTo>
                <a:cubicBezTo>
                  <a:pt x="3077147" y="145065"/>
                  <a:pt x="3070099" y="168402"/>
                  <a:pt x="3070099" y="197739"/>
                </a:cubicBezTo>
                <a:cubicBezTo>
                  <a:pt x="3070099" y="227076"/>
                  <a:pt x="3077243" y="250412"/>
                  <a:pt x="3091625" y="267652"/>
                </a:cubicBezTo>
                <a:cubicBezTo>
                  <a:pt x="3106008" y="284893"/>
                  <a:pt x="3125249" y="293560"/>
                  <a:pt x="3149347" y="293560"/>
                </a:cubicBezTo>
                <a:cubicBezTo>
                  <a:pt x="3173445" y="293560"/>
                  <a:pt x="3193067" y="284797"/>
                  <a:pt x="3207259" y="267367"/>
                </a:cubicBezTo>
                <a:lnTo>
                  <a:pt x="3207259" y="267557"/>
                </a:lnTo>
                <a:cubicBezTo>
                  <a:pt x="3221451" y="250126"/>
                  <a:pt x="3228595" y="226600"/>
                  <a:pt x="3228595" y="196977"/>
                </a:cubicBezTo>
                <a:cubicBezTo>
                  <a:pt x="3228595" y="167354"/>
                  <a:pt x="3221451" y="144494"/>
                  <a:pt x="3207259" y="127444"/>
                </a:cubicBezTo>
                <a:cubicBezTo>
                  <a:pt x="3193067" y="110395"/>
                  <a:pt x="3173731" y="101917"/>
                  <a:pt x="3149347" y="101917"/>
                </a:cubicBezTo>
                <a:close/>
                <a:moveTo>
                  <a:pt x="2240376" y="101917"/>
                </a:moveTo>
                <a:cubicBezTo>
                  <a:pt x="2215992" y="101917"/>
                  <a:pt x="2196656" y="110585"/>
                  <a:pt x="2182464" y="127825"/>
                </a:cubicBezTo>
                <a:cubicBezTo>
                  <a:pt x="2168176" y="145065"/>
                  <a:pt x="2161128" y="168402"/>
                  <a:pt x="2161128" y="197739"/>
                </a:cubicBezTo>
                <a:cubicBezTo>
                  <a:pt x="2161128" y="227076"/>
                  <a:pt x="2168272" y="250412"/>
                  <a:pt x="2182654" y="267652"/>
                </a:cubicBezTo>
                <a:cubicBezTo>
                  <a:pt x="2197037" y="284893"/>
                  <a:pt x="2216278" y="293560"/>
                  <a:pt x="2240376" y="293560"/>
                </a:cubicBezTo>
                <a:cubicBezTo>
                  <a:pt x="2264474" y="293560"/>
                  <a:pt x="2284096" y="284797"/>
                  <a:pt x="2298288" y="267367"/>
                </a:cubicBezTo>
                <a:lnTo>
                  <a:pt x="2298288" y="267557"/>
                </a:lnTo>
                <a:cubicBezTo>
                  <a:pt x="2312480" y="250126"/>
                  <a:pt x="2319624" y="226600"/>
                  <a:pt x="2319624" y="196977"/>
                </a:cubicBezTo>
                <a:cubicBezTo>
                  <a:pt x="2319624" y="167354"/>
                  <a:pt x="2312480" y="144494"/>
                  <a:pt x="2298288" y="127444"/>
                </a:cubicBezTo>
                <a:cubicBezTo>
                  <a:pt x="2284096" y="110395"/>
                  <a:pt x="2264760" y="101917"/>
                  <a:pt x="2240376" y="101917"/>
                </a:cubicBezTo>
                <a:close/>
                <a:moveTo>
                  <a:pt x="468631" y="101917"/>
                </a:moveTo>
                <a:cubicBezTo>
                  <a:pt x="444247" y="101917"/>
                  <a:pt x="424911" y="110585"/>
                  <a:pt x="410719" y="127825"/>
                </a:cubicBezTo>
                <a:cubicBezTo>
                  <a:pt x="396431" y="145065"/>
                  <a:pt x="389383" y="168402"/>
                  <a:pt x="389383" y="197739"/>
                </a:cubicBezTo>
                <a:cubicBezTo>
                  <a:pt x="389383" y="227076"/>
                  <a:pt x="396527" y="250412"/>
                  <a:pt x="410909" y="267652"/>
                </a:cubicBezTo>
                <a:cubicBezTo>
                  <a:pt x="425292" y="284893"/>
                  <a:pt x="444533" y="293560"/>
                  <a:pt x="468631" y="293560"/>
                </a:cubicBezTo>
                <a:cubicBezTo>
                  <a:pt x="492729" y="293560"/>
                  <a:pt x="512351" y="284797"/>
                  <a:pt x="526543" y="267367"/>
                </a:cubicBezTo>
                <a:lnTo>
                  <a:pt x="526543" y="267557"/>
                </a:lnTo>
                <a:cubicBezTo>
                  <a:pt x="540735" y="250126"/>
                  <a:pt x="547879" y="226600"/>
                  <a:pt x="547879" y="196977"/>
                </a:cubicBezTo>
                <a:cubicBezTo>
                  <a:pt x="547879" y="167354"/>
                  <a:pt x="540735" y="144494"/>
                  <a:pt x="526543" y="127444"/>
                </a:cubicBezTo>
                <a:cubicBezTo>
                  <a:pt x="512351" y="110395"/>
                  <a:pt x="493015" y="101917"/>
                  <a:pt x="468631" y="101917"/>
                </a:cubicBezTo>
                <a:close/>
                <a:moveTo>
                  <a:pt x="3558827" y="80581"/>
                </a:moveTo>
                <a:cubicBezTo>
                  <a:pt x="3577400" y="80581"/>
                  <a:pt x="3593783" y="85344"/>
                  <a:pt x="3608071" y="94773"/>
                </a:cubicBezTo>
                <a:cubicBezTo>
                  <a:pt x="3622358" y="104203"/>
                  <a:pt x="3632645" y="116966"/>
                  <a:pt x="3639027" y="132873"/>
                </a:cubicBezTo>
                <a:lnTo>
                  <a:pt x="3639027" y="85344"/>
                </a:lnTo>
                <a:lnTo>
                  <a:pt x="3639122" y="85439"/>
                </a:lnTo>
                <a:lnTo>
                  <a:pt x="3663506" y="85439"/>
                </a:lnTo>
                <a:lnTo>
                  <a:pt x="3663506" y="307657"/>
                </a:lnTo>
                <a:cubicBezTo>
                  <a:pt x="3663506" y="338994"/>
                  <a:pt x="3654743" y="362616"/>
                  <a:pt x="3637313" y="378428"/>
                </a:cubicBezTo>
                <a:cubicBezTo>
                  <a:pt x="3619882" y="394239"/>
                  <a:pt x="3595022" y="402145"/>
                  <a:pt x="3562827" y="402145"/>
                </a:cubicBezTo>
                <a:cubicBezTo>
                  <a:pt x="3536348" y="402145"/>
                  <a:pt x="3515202" y="396621"/>
                  <a:pt x="3499200" y="385572"/>
                </a:cubicBezTo>
                <a:cubicBezTo>
                  <a:pt x="3483198" y="374523"/>
                  <a:pt x="3473959" y="359759"/>
                  <a:pt x="3471292" y="341090"/>
                </a:cubicBezTo>
                <a:lnTo>
                  <a:pt x="3496533" y="341090"/>
                </a:lnTo>
                <a:cubicBezTo>
                  <a:pt x="3503201" y="367855"/>
                  <a:pt x="3525584" y="381190"/>
                  <a:pt x="3563589" y="381190"/>
                </a:cubicBezTo>
                <a:cubicBezTo>
                  <a:pt x="3588830" y="381190"/>
                  <a:pt x="3607595" y="375380"/>
                  <a:pt x="3619787" y="363759"/>
                </a:cubicBezTo>
                <a:cubicBezTo>
                  <a:pt x="3631979" y="352139"/>
                  <a:pt x="3638075" y="334137"/>
                  <a:pt x="3638075" y="309753"/>
                </a:cubicBezTo>
                <a:lnTo>
                  <a:pt x="3638075" y="264033"/>
                </a:lnTo>
                <a:cubicBezTo>
                  <a:pt x="3631121" y="279463"/>
                  <a:pt x="3620739" y="291750"/>
                  <a:pt x="3606928" y="301085"/>
                </a:cubicBezTo>
                <a:cubicBezTo>
                  <a:pt x="3593117" y="310419"/>
                  <a:pt x="3577400" y="314991"/>
                  <a:pt x="3559684" y="314991"/>
                </a:cubicBezTo>
                <a:cubicBezTo>
                  <a:pt x="3529775" y="314991"/>
                  <a:pt x="3506058" y="303847"/>
                  <a:pt x="3488627" y="281463"/>
                </a:cubicBezTo>
                <a:cubicBezTo>
                  <a:pt x="3471197" y="259365"/>
                  <a:pt x="3462529" y="230600"/>
                  <a:pt x="3462529" y="195167"/>
                </a:cubicBezTo>
                <a:cubicBezTo>
                  <a:pt x="3462529" y="159734"/>
                  <a:pt x="3471387" y="132588"/>
                  <a:pt x="3489104" y="111918"/>
                </a:cubicBezTo>
                <a:cubicBezTo>
                  <a:pt x="3506534" y="90963"/>
                  <a:pt x="3529775" y="80581"/>
                  <a:pt x="3558827" y="80581"/>
                </a:cubicBezTo>
                <a:close/>
                <a:moveTo>
                  <a:pt x="1349979" y="80581"/>
                </a:moveTo>
                <a:cubicBezTo>
                  <a:pt x="1379030" y="80581"/>
                  <a:pt x="1402271" y="90868"/>
                  <a:pt x="1419702" y="111537"/>
                </a:cubicBezTo>
                <a:lnTo>
                  <a:pt x="1419797" y="111537"/>
                </a:lnTo>
                <a:cubicBezTo>
                  <a:pt x="1437228" y="131826"/>
                  <a:pt x="1445991" y="159353"/>
                  <a:pt x="1445991" y="193929"/>
                </a:cubicBezTo>
                <a:cubicBezTo>
                  <a:pt x="1445991" y="228504"/>
                  <a:pt x="1437228" y="258699"/>
                  <a:pt x="1419797" y="281082"/>
                </a:cubicBezTo>
                <a:cubicBezTo>
                  <a:pt x="1402367" y="303752"/>
                  <a:pt x="1378649" y="315087"/>
                  <a:pt x="1348741" y="315087"/>
                </a:cubicBezTo>
                <a:cubicBezTo>
                  <a:pt x="1331881" y="315087"/>
                  <a:pt x="1316832" y="310991"/>
                  <a:pt x="1303402" y="302895"/>
                </a:cubicBezTo>
                <a:cubicBezTo>
                  <a:pt x="1290067" y="294798"/>
                  <a:pt x="1279685" y="283559"/>
                  <a:pt x="1272446" y="269367"/>
                </a:cubicBezTo>
                <a:lnTo>
                  <a:pt x="1272446" y="399192"/>
                </a:lnTo>
                <a:lnTo>
                  <a:pt x="1246347" y="399192"/>
                </a:lnTo>
                <a:lnTo>
                  <a:pt x="1246347" y="85439"/>
                </a:lnTo>
                <a:lnTo>
                  <a:pt x="1269397" y="85439"/>
                </a:lnTo>
                <a:lnTo>
                  <a:pt x="1269397" y="133350"/>
                </a:lnTo>
                <a:cubicBezTo>
                  <a:pt x="1275779" y="117347"/>
                  <a:pt x="1286066" y="104584"/>
                  <a:pt x="1300354" y="94964"/>
                </a:cubicBezTo>
                <a:cubicBezTo>
                  <a:pt x="1314546" y="85344"/>
                  <a:pt x="1331120" y="80581"/>
                  <a:pt x="1349979" y="80581"/>
                </a:cubicBezTo>
                <a:close/>
                <a:moveTo>
                  <a:pt x="96298" y="80581"/>
                </a:moveTo>
                <a:cubicBezTo>
                  <a:pt x="114872" y="80581"/>
                  <a:pt x="131255" y="85344"/>
                  <a:pt x="145542" y="94773"/>
                </a:cubicBezTo>
                <a:cubicBezTo>
                  <a:pt x="159830" y="104203"/>
                  <a:pt x="170117" y="116966"/>
                  <a:pt x="176498" y="132873"/>
                </a:cubicBezTo>
                <a:lnTo>
                  <a:pt x="176498" y="85344"/>
                </a:lnTo>
                <a:lnTo>
                  <a:pt x="176594" y="85439"/>
                </a:lnTo>
                <a:lnTo>
                  <a:pt x="200978" y="85439"/>
                </a:lnTo>
                <a:lnTo>
                  <a:pt x="200978" y="307657"/>
                </a:lnTo>
                <a:cubicBezTo>
                  <a:pt x="200978" y="338994"/>
                  <a:pt x="192215" y="362616"/>
                  <a:pt x="174784" y="378428"/>
                </a:cubicBezTo>
                <a:cubicBezTo>
                  <a:pt x="157353" y="394239"/>
                  <a:pt x="132493" y="402145"/>
                  <a:pt x="100298" y="402145"/>
                </a:cubicBezTo>
                <a:cubicBezTo>
                  <a:pt x="73819" y="402145"/>
                  <a:pt x="52673" y="396621"/>
                  <a:pt x="36671" y="385572"/>
                </a:cubicBezTo>
                <a:cubicBezTo>
                  <a:pt x="20669" y="374523"/>
                  <a:pt x="11430" y="359759"/>
                  <a:pt x="8763" y="341090"/>
                </a:cubicBezTo>
                <a:lnTo>
                  <a:pt x="34004" y="341090"/>
                </a:lnTo>
                <a:cubicBezTo>
                  <a:pt x="40672" y="367855"/>
                  <a:pt x="63056" y="381190"/>
                  <a:pt x="101060" y="381190"/>
                </a:cubicBezTo>
                <a:cubicBezTo>
                  <a:pt x="126302" y="381190"/>
                  <a:pt x="145066" y="375380"/>
                  <a:pt x="157258" y="363759"/>
                </a:cubicBezTo>
                <a:cubicBezTo>
                  <a:pt x="169450" y="352139"/>
                  <a:pt x="175546" y="334137"/>
                  <a:pt x="175546" y="309753"/>
                </a:cubicBezTo>
                <a:lnTo>
                  <a:pt x="175546" y="264033"/>
                </a:lnTo>
                <a:cubicBezTo>
                  <a:pt x="168593" y="279463"/>
                  <a:pt x="158210" y="291750"/>
                  <a:pt x="144399" y="301085"/>
                </a:cubicBezTo>
                <a:cubicBezTo>
                  <a:pt x="130588" y="310419"/>
                  <a:pt x="114872" y="314991"/>
                  <a:pt x="97155" y="314991"/>
                </a:cubicBezTo>
                <a:cubicBezTo>
                  <a:pt x="67247" y="314991"/>
                  <a:pt x="43529" y="303847"/>
                  <a:pt x="26099" y="281463"/>
                </a:cubicBezTo>
                <a:cubicBezTo>
                  <a:pt x="8668" y="259365"/>
                  <a:pt x="0" y="230600"/>
                  <a:pt x="0" y="195167"/>
                </a:cubicBezTo>
                <a:cubicBezTo>
                  <a:pt x="0" y="159734"/>
                  <a:pt x="8858" y="132588"/>
                  <a:pt x="26575" y="111918"/>
                </a:cubicBezTo>
                <a:cubicBezTo>
                  <a:pt x="44006" y="90963"/>
                  <a:pt x="67247" y="80581"/>
                  <a:pt x="96298" y="80581"/>
                </a:cubicBezTo>
                <a:close/>
                <a:moveTo>
                  <a:pt x="3149728" y="79724"/>
                </a:moveTo>
                <a:cubicBezTo>
                  <a:pt x="3181351" y="79724"/>
                  <a:pt x="3206497" y="90297"/>
                  <a:pt x="3225928" y="111538"/>
                </a:cubicBezTo>
                <a:cubicBezTo>
                  <a:pt x="3245073" y="133064"/>
                  <a:pt x="3254693" y="161544"/>
                  <a:pt x="3254693" y="196977"/>
                </a:cubicBezTo>
                <a:cubicBezTo>
                  <a:pt x="3254693" y="232410"/>
                  <a:pt x="3244978" y="261271"/>
                  <a:pt x="3225451" y="282797"/>
                </a:cubicBezTo>
                <a:cubicBezTo>
                  <a:pt x="3206020" y="304895"/>
                  <a:pt x="3180589" y="315944"/>
                  <a:pt x="3149251" y="315944"/>
                </a:cubicBezTo>
                <a:cubicBezTo>
                  <a:pt x="3117914" y="315944"/>
                  <a:pt x="3092197" y="305085"/>
                  <a:pt x="3072956" y="283273"/>
                </a:cubicBezTo>
                <a:lnTo>
                  <a:pt x="3073051" y="283273"/>
                </a:lnTo>
                <a:cubicBezTo>
                  <a:pt x="3053620" y="262033"/>
                  <a:pt x="3043905" y="233553"/>
                  <a:pt x="3043905" y="197834"/>
                </a:cubicBezTo>
                <a:cubicBezTo>
                  <a:pt x="3043905" y="162115"/>
                  <a:pt x="3053620" y="132778"/>
                  <a:pt x="3073051" y="111538"/>
                </a:cubicBezTo>
                <a:cubicBezTo>
                  <a:pt x="3092483" y="90297"/>
                  <a:pt x="3118105" y="79724"/>
                  <a:pt x="3149728" y="79724"/>
                </a:cubicBezTo>
                <a:close/>
                <a:moveTo>
                  <a:pt x="2662143" y="79724"/>
                </a:moveTo>
                <a:cubicBezTo>
                  <a:pt x="2697290" y="79724"/>
                  <a:pt x="2719102" y="96107"/>
                  <a:pt x="2727484" y="128968"/>
                </a:cubicBezTo>
                <a:cubicBezTo>
                  <a:pt x="2741105" y="96107"/>
                  <a:pt x="2765108" y="79724"/>
                  <a:pt x="2799398" y="79724"/>
                </a:cubicBezTo>
                <a:cubicBezTo>
                  <a:pt x="2821782" y="79724"/>
                  <a:pt x="2838832" y="86296"/>
                  <a:pt x="2850643" y="99536"/>
                </a:cubicBezTo>
                <a:cubicBezTo>
                  <a:pt x="2862359" y="112776"/>
                  <a:pt x="2868264" y="132112"/>
                  <a:pt x="2868264" y="157734"/>
                </a:cubicBezTo>
                <a:lnTo>
                  <a:pt x="2868264" y="310229"/>
                </a:lnTo>
                <a:lnTo>
                  <a:pt x="2842070" y="310229"/>
                </a:lnTo>
                <a:lnTo>
                  <a:pt x="2842070" y="158210"/>
                </a:lnTo>
                <a:cubicBezTo>
                  <a:pt x="2842070" y="121348"/>
                  <a:pt x="2825497" y="102870"/>
                  <a:pt x="2792445" y="102870"/>
                </a:cubicBezTo>
                <a:cubicBezTo>
                  <a:pt x="2774157" y="102870"/>
                  <a:pt x="2759298" y="109823"/>
                  <a:pt x="2747963" y="123825"/>
                </a:cubicBezTo>
                <a:cubicBezTo>
                  <a:pt x="2736628" y="137827"/>
                  <a:pt x="2731009" y="158400"/>
                  <a:pt x="2731009" y="185737"/>
                </a:cubicBezTo>
                <a:lnTo>
                  <a:pt x="2731009" y="310324"/>
                </a:lnTo>
                <a:lnTo>
                  <a:pt x="2704815" y="310324"/>
                </a:lnTo>
                <a:lnTo>
                  <a:pt x="2704815" y="158305"/>
                </a:lnTo>
                <a:cubicBezTo>
                  <a:pt x="2704815" y="121444"/>
                  <a:pt x="2688242" y="102965"/>
                  <a:pt x="2655190" y="102965"/>
                </a:cubicBezTo>
                <a:cubicBezTo>
                  <a:pt x="2637187" y="102965"/>
                  <a:pt x="2622424" y="110109"/>
                  <a:pt x="2610994" y="124492"/>
                </a:cubicBezTo>
                <a:cubicBezTo>
                  <a:pt x="2599468" y="138874"/>
                  <a:pt x="2593753" y="159734"/>
                  <a:pt x="2593753" y="186975"/>
                </a:cubicBezTo>
                <a:lnTo>
                  <a:pt x="2593753" y="310324"/>
                </a:lnTo>
                <a:lnTo>
                  <a:pt x="2567655" y="310324"/>
                </a:lnTo>
                <a:lnTo>
                  <a:pt x="2567655" y="85439"/>
                </a:lnTo>
                <a:lnTo>
                  <a:pt x="2592896" y="85439"/>
                </a:lnTo>
                <a:lnTo>
                  <a:pt x="2591563" y="128111"/>
                </a:lnTo>
                <a:cubicBezTo>
                  <a:pt x="2605469" y="95916"/>
                  <a:pt x="2628996" y="79724"/>
                  <a:pt x="2662143" y="79724"/>
                </a:cubicBezTo>
                <a:close/>
                <a:moveTo>
                  <a:pt x="2240757" y="79724"/>
                </a:moveTo>
                <a:cubicBezTo>
                  <a:pt x="2272380" y="79724"/>
                  <a:pt x="2297526" y="90297"/>
                  <a:pt x="2316957" y="111538"/>
                </a:cubicBezTo>
                <a:cubicBezTo>
                  <a:pt x="2336102" y="133064"/>
                  <a:pt x="2345722" y="161544"/>
                  <a:pt x="2345722" y="196977"/>
                </a:cubicBezTo>
                <a:cubicBezTo>
                  <a:pt x="2345722" y="232410"/>
                  <a:pt x="2336007" y="261271"/>
                  <a:pt x="2316480" y="282797"/>
                </a:cubicBezTo>
                <a:cubicBezTo>
                  <a:pt x="2297049" y="304895"/>
                  <a:pt x="2271618" y="315944"/>
                  <a:pt x="2240280" y="315944"/>
                </a:cubicBezTo>
                <a:cubicBezTo>
                  <a:pt x="2208943" y="315944"/>
                  <a:pt x="2183226" y="305085"/>
                  <a:pt x="2163985" y="283273"/>
                </a:cubicBezTo>
                <a:lnTo>
                  <a:pt x="2164080" y="283273"/>
                </a:lnTo>
                <a:cubicBezTo>
                  <a:pt x="2144649" y="262033"/>
                  <a:pt x="2134934" y="233553"/>
                  <a:pt x="2134934" y="197834"/>
                </a:cubicBezTo>
                <a:cubicBezTo>
                  <a:pt x="2134934" y="162115"/>
                  <a:pt x="2144649" y="132778"/>
                  <a:pt x="2164080" y="111538"/>
                </a:cubicBezTo>
                <a:cubicBezTo>
                  <a:pt x="2183512" y="90297"/>
                  <a:pt x="2209134" y="79724"/>
                  <a:pt x="2240757" y="79724"/>
                </a:cubicBezTo>
                <a:close/>
                <a:moveTo>
                  <a:pt x="469012" y="79724"/>
                </a:moveTo>
                <a:cubicBezTo>
                  <a:pt x="500635" y="79724"/>
                  <a:pt x="525781" y="90297"/>
                  <a:pt x="545212" y="111538"/>
                </a:cubicBezTo>
                <a:cubicBezTo>
                  <a:pt x="564357" y="133064"/>
                  <a:pt x="573977" y="161544"/>
                  <a:pt x="573977" y="196977"/>
                </a:cubicBezTo>
                <a:cubicBezTo>
                  <a:pt x="573977" y="232410"/>
                  <a:pt x="564262" y="261271"/>
                  <a:pt x="544736" y="282797"/>
                </a:cubicBezTo>
                <a:cubicBezTo>
                  <a:pt x="525305" y="304895"/>
                  <a:pt x="499873" y="315944"/>
                  <a:pt x="468536" y="315944"/>
                </a:cubicBezTo>
                <a:cubicBezTo>
                  <a:pt x="437198" y="315944"/>
                  <a:pt x="411481" y="305085"/>
                  <a:pt x="392240" y="283273"/>
                </a:cubicBezTo>
                <a:lnTo>
                  <a:pt x="392336" y="283273"/>
                </a:lnTo>
                <a:cubicBezTo>
                  <a:pt x="372905" y="262033"/>
                  <a:pt x="363189" y="233553"/>
                  <a:pt x="363189" y="197834"/>
                </a:cubicBezTo>
                <a:cubicBezTo>
                  <a:pt x="363189" y="162115"/>
                  <a:pt x="372905" y="132778"/>
                  <a:pt x="392336" y="111538"/>
                </a:cubicBezTo>
                <a:cubicBezTo>
                  <a:pt x="411767" y="90297"/>
                  <a:pt x="437389" y="79724"/>
                  <a:pt x="469012" y="79724"/>
                </a:cubicBezTo>
                <a:close/>
                <a:moveTo>
                  <a:pt x="3416904" y="79343"/>
                </a:moveTo>
                <a:cubicBezTo>
                  <a:pt x="3421856" y="79343"/>
                  <a:pt x="3426524" y="79819"/>
                  <a:pt x="3430810" y="80677"/>
                </a:cubicBezTo>
                <a:lnTo>
                  <a:pt x="3430810" y="106299"/>
                </a:lnTo>
                <a:cubicBezTo>
                  <a:pt x="3424714" y="105441"/>
                  <a:pt x="3418713" y="104965"/>
                  <a:pt x="3412903" y="104965"/>
                </a:cubicBezTo>
                <a:cubicBezTo>
                  <a:pt x="3392234" y="104965"/>
                  <a:pt x="3375279" y="112109"/>
                  <a:pt x="3361944" y="126301"/>
                </a:cubicBezTo>
                <a:cubicBezTo>
                  <a:pt x="3348609" y="140494"/>
                  <a:pt x="3341751" y="160306"/>
                  <a:pt x="3341465" y="185547"/>
                </a:cubicBezTo>
                <a:lnTo>
                  <a:pt x="3341465" y="310134"/>
                </a:lnTo>
                <a:lnTo>
                  <a:pt x="3315367" y="310134"/>
                </a:lnTo>
                <a:lnTo>
                  <a:pt x="3315367" y="85439"/>
                </a:lnTo>
                <a:lnTo>
                  <a:pt x="3339751" y="85439"/>
                </a:lnTo>
                <a:lnTo>
                  <a:pt x="3339751" y="135540"/>
                </a:lnTo>
                <a:cubicBezTo>
                  <a:pt x="3353657" y="98107"/>
                  <a:pt x="3379375" y="79343"/>
                  <a:pt x="3416904" y="79343"/>
                </a:cubicBezTo>
                <a:close/>
                <a:moveTo>
                  <a:pt x="2507934" y="79343"/>
                </a:moveTo>
                <a:cubicBezTo>
                  <a:pt x="2512886" y="79343"/>
                  <a:pt x="2517554" y="79819"/>
                  <a:pt x="2521840" y="80677"/>
                </a:cubicBezTo>
                <a:lnTo>
                  <a:pt x="2521840" y="106299"/>
                </a:lnTo>
                <a:cubicBezTo>
                  <a:pt x="2515744" y="105441"/>
                  <a:pt x="2509743" y="104965"/>
                  <a:pt x="2503933" y="104965"/>
                </a:cubicBezTo>
                <a:cubicBezTo>
                  <a:pt x="2483264" y="104965"/>
                  <a:pt x="2466309" y="112109"/>
                  <a:pt x="2452974" y="126301"/>
                </a:cubicBezTo>
                <a:cubicBezTo>
                  <a:pt x="2439639" y="140494"/>
                  <a:pt x="2432781" y="160306"/>
                  <a:pt x="2432495" y="185547"/>
                </a:cubicBezTo>
                <a:lnTo>
                  <a:pt x="2432495" y="310134"/>
                </a:lnTo>
                <a:lnTo>
                  <a:pt x="2406397" y="310134"/>
                </a:lnTo>
                <a:lnTo>
                  <a:pt x="2406397" y="85439"/>
                </a:lnTo>
                <a:lnTo>
                  <a:pt x="2430781" y="85439"/>
                </a:lnTo>
                <a:lnTo>
                  <a:pt x="2430781" y="135540"/>
                </a:lnTo>
                <a:cubicBezTo>
                  <a:pt x="2444687" y="98107"/>
                  <a:pt x="2470405" y="79343"/>
                  <a:pt x="2507934" y="79343"/>
                </a:cubicBezTo>
                <a:close/>
                <a:moveTo>
                  <a:pt x="1694308" y="79343"/>
                </a:moveTo>
                <a:cubicBezTo>
                  <a:pt x="1721930" y="79343"/>
                  <a:pt x="1743076" y="85153"/>
                  <a:pt x="1757744" y="96774"/>
                </a:cubicBezTo>
                <a:cubicBezTo>
                  <a:pt x="1772413" y="108394"/>
                  <a:pt x="1779747" y="124777"/>
                  <a:pt x="1779747" y="146018"/>
                </a:cubicBezTo>
                <a:lnTo>
                  <a:pt x="1779747" y="259270"/>
                </a:lnTo>
                <a:cubicBezTo>
                  <a:pt x="1779747" y="270605"/>
                  <a:pt x="1781747" y="278606"/>
                  <a:pt x="1785652" y="283273"/>
                </a:cubicBezTo>
                <a:cubicBezTo>
                  <a:pt x="1789558" y="287941"/>
                  <a:pt x="1796606" y="290227"/>
                  <a:pt x="1806798" y="290227"/>
                </a:cubicBezTo>
                <a:lnTo>
                  <a:pt x="1813751" y="290227"/>
                </a:lnTo>
                <a:lnTo>
                  <a:pt x="1813751" y="310229"/>
                </a:lnTo>
                <a:lnTo>
                  <a:pt x="1799368" y="310229"/>
                </a:lnTo>
                <a:cubicBezTo>
                  <a:pt x="1784891" y="310229"/>
                  <a:pt x="1774222" y="306895"/>
                  <a:pt x="1767555" y="300228"/>
                </a:cubicBezTo>
                <a:cubicBezTo>
                  <a:pt x="1760887" y="293560"/>
                  <a:pt x="1757268" y="282797"/>
                  <a:pt x="1756696" y="267938"/>
                </a:cubicBezTo>
                <a:cubicBezTo>
                  <a:pt x="1749743" y="282797"/>
                  <a:pt x="1738694" y="294418"/>
                  <a:pt x="1723550" y="302990"/>
                </a:cubicBezTo>
                <a:cubicBezTo>
                  <a:pt x="1708405" y="311562"/>
                  <a:pt x="1690879" y="315849"/>
                  <a:pt x="1670781" y="315849"/>
                </a:cubicBezTo>
                <a:cubicBezTo>
                  <a:pt x="1646968" y="315849"/>
                  <a:pt x="1628395" y="310039"/>
                  <a:pt x="1614964" y="298418"/>
                </a:cubicBezTo>
                <a:cubicBezTo>
                  <a:pt x="1601629" y="286798"/>
                  <a:pt x="1594962" y="271081"/>
                  <a:pt x="1594962" y="251365"/>
                </a:cubicBezTo>
                <a:cubicBezTo>
                  <a:pt x="1594962" y="213265"/>
                  <a:pt x="1619346" y="190976"/>
                  <a:pt x="1668209" y="184309"/>
                </a:cubicBezTo>
                <a:lnTo>
                  <a:pt x="1724883" y="176879"/>
                </a:lnTo>
                <a:cubicBezTo>
                  <a:pt x="1735646" y="175164"/>
                  <a:pt x="1743076" y="172117"/>
                  <a:pt x="1747076" y="167925"/>
                </a:cubicBezTo>
                <a:cubicBezTo>
                  <a:pt x="1751172" y="163735"/>
                  <a:pt x="1753172" y="157543"/>
                  <a:pt x="1753172" y="149447"/>
                </a:cubicBezTo>
                <a:lnTo>
                  <a:pt x="1753172" y="143827"/>
                </a:lnTo>
                <a:cubicBezTo>
                  <a:pt x="1753172" y="115347"/>
                  <a:pt x="1732979" y="101155"/>
                  <a:pt x="1692593" y="101155"/>
                </a:cubicBezTo>
                <a:cubicBezTo>
                  <a:pt x="1672591" y="101155"/>
                  <a:pt x="1657637" y="104965"/>
                  <a:pt x="1647921" y="112490"/>
                </a:cubicBezTo>
                <a:cubicBezTo>
                  <a:pt x="1638205" y="120015"/>
                  <a:pt x="1632491" y="132207"/>
                  <a:pt x="1630681" y="149066"/>
                </a:cubicBezTo>
                <a:lnTo>
                  <a:pt x="1604582" y="149066"/>
                </a:lnTo>
                <a:cubicBezTo>
                  <a:pt x="1608392" y="102584"/>
                  <a:pt x="1638301" y="79343"/>
                  <a:pt x="1694308" y="79343"/>
                </a:cubicBezTo>
                <a:close/>
                <a:moveTo>
                  <a:pt x="981457" y="79343"/>
                </a:moveTo>
                <a:cubicBezTo>
                  <a:pt x="1009079" y="79343"/>
                  <a:pt x="1030225" y="85153"/>
                  <a:pt x="1044893" y="96774"/>
                </a:cubicBezTo>
                <a:cubicBezTo>
                  <a:pt x="1059562" y="108394"/>
                  <a:pt x="1066896" y="124777"/>
                  <a:pt x="1066896" y="146018"/>
                </a:cubicBezTo>
                <a:lnTo>
                  <a:pt x="1066896" y="259270"/>
                </a:lnTo>
                <a:cubicBezTo>
                  <a:pt x="1066896" y="270605"/>
                  <a:pt x="1068896" y="278606"/>
                  <a:pt x="1072801" y="283273"/>
                </a:cubicBezTo>
                <a:cubicBezTo>
                  <a:pt x="1076707" y="287941"/>
                  <a:pt x="1083755" y="290227"/>
                  <a:pt x="1093947" y="290227"/>
                </a:cubicBezTo>
                <a:lnTo>
                  <a:pt x="1100900" y="290227"/>
                </a:lnTo>
                <a:lnTo>
                  <a:pt x="1100900" y="310229"/>
                </a:lnTo>
                <a:lnTo>
                  <a:pt x="1086517" y="310229"/>
                </a:lnTo>
                <a:cubicBezTo>
                  <a:pt x="1072039" y="310229"/>
                  <a:pt x="1061371" y="306895"/>
                  <a:pt x="1054704" y="300228"/>
                </a:cubicBezTo>
                <a:cubicBezTo>
                  <a:pt x="1048036" y="293560"/>
                  <a:pt x="1044417" y="282797"/>
                  <a:pt x="1043845" y="267938"/>
                </a:cubicBezTo>
                <a:cubicBezTo>
                  <a:pt x="1036892" y="282797"/>
                  <a:pt x="1025843" y="294418"/>
                  <a:pt x="1010699" y="302990"/>
                </a:cubicBezTo>
                <a:cubicBezTo>
                  <a:pt x="995554" y="311562"/>
                  <a:pt x="978028" y="315849"/>
                  <a:pt x="957930" y="315849"/>
                </a:cubicBezTo>
                <a:cubicBezTo>
                  <a:pt x="934117" y="315849"/>
                  <a:pt x="915544" y="310039"/>
                  <a:pt x="902113" y="298418"/>
                </a:cubicBezTo>
                <a:cubicBezTo>
                  <a:pt x="888778" y="286798"/>
                  <a:pt x="882111" y="271081"/>
                  <a:pt x="882111" y="251365"/>
                </a:cubicBezTo>
                <a:cubicBezTo>
                  <a:pt x="882111" y="213265"/>
                  <a:pt x="906495" y="190976"/>
                  <a:pt x="955358" y="184309"/>
                </a:cubicBezTo>
                <a:lnTo>
                  <a:pt x="1012032" y="176879"/>
                </a:lnTo>
                <a:cubicBezTo>
                  <a:pt x="1022795" y="175164"/>
                  <a:pt x="1030225" y="172117"/>
                  <a:pt x="1034225" y="167925"/>
                </a:cubicBezTo>
                <a:cubicBezTo>
                  <a:pt x="1038321" y="163735"/>
                  <a:pt x="1040321" y="157543"/>
                  <a:pt x="1040321" y="149447"/>
                </a:cubicBezTo>
                <a:lnTo>
                  <a:pt x="1040321" y="143827"/>
                </a:lnTo>
                <a:cubicBezTo>
                  <a:pt x="1040321" y="115347"/>
                  <a:pt x="1020128" y="101155"/>
                  <a:pt x="979742" y="101155"/>
                </a:cubicBezTo>
                <a:cubicBezTo>
                  <a:pt x="959740" y="101155"/>
                  <a:pt x="944785" y="104965"/>
                  <a:pt x="935070" y="112490"/>
                </a:cubicBezTo>
                <a:cubicBezTo>
                  <a:pt x="925354" y="120015"/>
                  <a:pt x="919639" y="132207"/>
                  <a:pt x="917830" y="149066"/>
                </a:cubicBezTo>
                <a:lnTo>
                  <a:pt x="891731" y="149066"/>
                </a:lnTo>
                <a:cubicBezTo>
                  <a:pt x="895541" y="102584"/>
                  <a:pt x="925450" y="79343"/>
                  <a:pt x="981457" y="79343"/>
                </a:cubicBezTo>
                <a:close/>
                <a:moveTo>
                  <a:pt x="1873473" y="18764"/>
                </a:moveTo>
                <a:lnTo>
                  <a:pt x="1899666" y="18764"/>
                </a:lnTo>
                <a:lnTo>
                  <a:pt x="1899666" y="86296"/>
                </a:lnTo>
                <a:lnTo>
                  <a:pt x="1956340" y="85439"/>
                </a:lnTo>
                <a:lnTo>
                  <a:pt x="1956340" y="105918"/>
                </a:lnTo>
                <a:lnTo>
                  <a:pt x="1899666" y="105061"/>
                </a:lnTo>
                <a:lnTo>
                  <a:pt x="1899571" y="105061"/>
                </a:lnTo>
                <a:lnTo>
                  <a:pt x="1899571" y="258794"/>
                </a:lnTo>
                <a:cubicBezTo>
                  <a:pt x="1899571" y="269272"/>
                  <a:pt x="1901762" y="276701"/>
                  <a:pt x="1906144" y="281273"/>
                </a:cubicBezTo>
                <a:cubicBezTo>
                  <a:pt x="1910525" y="285750"/>
                  <a:pt x="1917764" y="288036"/>
                  <a:pt x="1927956" y="288036"/>
                </a:cubicBezTo>
                <a:lnTo>
                  <a:pt x="1955864" y="288036"/>
                </a:lnTo>
                <a:lnTo>
                  <a:pt x="1955864" y="310229"/>
                </a:lnTo>
                <a:lnTo>
                  <a:pt x="1921002" y="310229"/>
                </a:lnTo>
                <a:cubicBezTo>
                  <a:pt x="1889380" y="310229"/>
                  <a:pt x="1873473" y="294132"/>
                  <a:pt x="1873473" y="261842"/>
                </a:cubicBezTo>
                <a:lnTo>
                  <a:pt x="1873473" y="105061"/>
                </a:lnTo>
                <a:lnTo>
                  <a:pt x="1834706" y="105918"/>
                </a:lnTo>
                <a:lnTo>
                  <a:pt x="1834706" y="85439"/>
                </a:lnTo>
                <a:lnTo>
                  <a:pt x="1873473" y="86296"/>
                </a:lnTo>
                <a:close/>
                <a:moveTo>
                  <a:pt x="2084357" y="95"/>
                </a:moveTo>
                <a:lnTo>
                  <a:pt x="2107407" y="95"/>
                </a:lnTo>
                <a:lnTo>
                  <a:pt x="2107407" y="22193"/>
                </a:lnTo>
                <a:lnTo>
                  <a:pt x="2084833" y="22193"/>
                </a:lnTo>
                <a:cubicBezTo>
                  <a:pt x="2072069" y="22193"/>
                  <a:pt x="2062830" y="25146"/>
                  <a:pt x="2057115" y="30956"/>
                </a:cubicBezTo>
                <a:cubicBezTo>
                  <a:pt x="2051495" y="36766"/>
                  <a:pt x="2048638" y="46672"/>
                  <a:pt x="2048638" y="60579"/>
                </a:cubicBezTo>
                <a:lnTo>
                  <a:pt x="2048638" y="86296"/>
                </a:lnTo>
                <a:lnTo>
                  <a:pt x="2107407" y="85439"/>
                </a:lnTo>
                <a:lnTo>
                  <a:pt x="2107407" y="105918"/>
                </a:lnTo>
                <a:lnTo>
                  <a:pt x="2048638" y="105061"/>
                </a:lnTo>
                <a:lnTo>
                  <a:pt x="2048638" y="310324"/>
                </a:lnTo>
                <a:lnTo>
                  <a:pt x="2022444" y="310324"/>
                </a:lnTo>
                <a:lnTo>
                  <a:pt x="2022444" y="105061"/>
                </a:lnTo>
                <a:lnTo>
                  <a:pt x="1983201" y="105918"/>
                </a:lnTo>
                <a:lnTo>
                  <a:pt x="1983201" y="85439"/>
                </a:lnTo>
                <a:lnTo>
                  <a:pt x="2022444" y="86296"/>
                </a:lnTo>
                <a:lnTo>
                  <a:pt x="2022444" y="64103"/>
                </a:lnTo>
                <a:cubicBezTo>
                  <a:pt x="2022444" y="41719"/>
                  <a:pt x="2027492" y="25432"/>
                  <a:pt x="2037493" y="15335"/>
                </a:cubicBezTo>
                <a:cubicBezTo>
                  <a:pt x="2047495" y="5239"/>
                  <a:pt x="2063116" y="95"/>
                  <a:pt x="2084357" y="95"/>
                </a:cubicBezTo>
                <a:close/>
                <a:moveTo>
                  <a:pt x="1506951" y="0"/>
                </a:moveTo>
                <a:lnTo>
                  <a:pt x="1533050" y="0"/>
                </a:lnTo>
                <a:lnTo>
                  <a:pt x="1533050" y="310229"/>
                </a:lnTo>
                <a:lnTo>
                  <a:pt x="1506951" y="310229"/>
                </a:lnTo>
                <a:close/>
                <a:moveTo>
                  <a:pt x="1145286" y="0"/>
                </a:moveTo>
                <a:lnTo>
                  <a:pt x="1171385" y="0"/>
                </a:lnTo>
                <a:lnTo>
                  <a:pt x="1171385" y="310229"/>
                </a:lnTo>
                <a:lnTo>
                  <a:pt x="1145286" y="310229"/>
                </a:lnTo>
                <a:close/>
                <a:moveTo>
                  <a:pt x="634651" y="0"/>
                </a:moveTo>
                <a:lnTo>
                  <a:pt x="660750" y="0"/>
                </a:lnTo>
                <a:lnTo>
                  <a:pt x="660750" y="126778"/>
                </a:lnTo>
                <a:cubicBezTo>
                  <a:pt x="667703" y="112586"/>
                  <a:pt x="677990" y="101251"/>
                  <a:pt x="691706" y="92964"/>
                </a:cubicBezTo>
                <a:cubicBezTo>
                  <a:pt x="705422" y="84677"/>
                  <a:pt x="720948" y="80582"/>
                  <a:pt x="738283" y="80582"/>
                </a:cubicBezTo>
                <a:cubicBezTo>
                  <a:pt x="767334" y="80582"/>
                  <a:pt x="790575" y="90869"/>
                  <a:pt x="808006" y="111538"/>
                </a:cubicBezTo>
                <a:cubicBezTo>
                  <a:pt x="825437" y="131826"/>
                  <a:pt x="834200" y="159353"/>
                  <a:pt x="834200" y="193929"/>
                </a:cubicBezTo>
                <a:cubicBezTo>
                  <a:pt x="834200" y="228505"/>
                  <a:pt x="825437" y="258699"/>
                  <a:pt x="808006" y="281083"/>
                </a:cubicBezTo>
                <a:cubicBezTo>
                  <a:pt x="790575" y="303752"/>
                  <a:pt x="766858" y="315087"/>
                  <a:pt x="736950" y="315087"/>
                </a:cubicBezTo>
                <a:cubicBezTo>
                  <a:pt x="718947" y="315087"/>
                  <a:pt x="702945" y="310325"/>
                  <a:pt x="689039" y="300895"/>
                </a:cubicBezTo>
                <a:cubicBezTo>
                  <a:pt x="675132" y="291465"/>
                  <a:pt x="664655" y="278702"/>
                  <a:pt x="657702" y="262795"/>
                </a:cubicBezTo>
                <a:lnTo>
                  <a:pt x="657702" y="310325"/>
                </a:lnTo>
                <a:lnTo>
                  <a:pt x="634651" y="310325"/>
                </a:lnTo>
                <a:close/>
                <a:moveTo>
                  <a:pt x="276035" y="0"/>
                </a:moveTo>
                <a:lnTo>
                  <a:pt x="302133" y="0"/>
                </a:lnTo>
                <a:lnTo>
                  <a:pt x="302133" y="310229"/>
                </a:lnTo>
                <a:lnTo>
                  <a:pt x="276035" y="31022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963DAB-9FC9-D55B-5C5D-4F7757C500D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80910" y="3301287"/>
            <a:ext cx="457200" cy="457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4FBEB43-96A4-EF79-1970-CC22969EC4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39325" y="3297365"/>
            <a:ext cx="457200" cy="4572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FF65A3-E968-49A8-B1D3-CA34F8D674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09225" y="3296244"/>
            <a:ext cx="457200" cy="457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04254A7-2041-1670-8E85-0197865C69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74362" y="3296244"/>
            <a:ext cx="457200" cy="4572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D34AF57-6AED-748F-D97F-99D5FFDD8F1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26800" y="3296245"/>
            <a:ext cx="457200" cy="457200"/>
          </a:xfrm>
          <a:prstGeom prst="rect">
            <a:avLst/>
          </a:prstGeom>
        </p:spPr>
      </p:pic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4ABADCC-F182-801F-920C-805AB236C3DF}"/>
              </a:ext>
            </a:extLst>
          </p:cNvPr>
          <p:cNvSpPr txBox="1">
            <a:spLocks/>
          </p:cNvSpPr>
          <p:nvPr/>
        </p:nvSpPr>
        <p:spPr>
          <a:xfrm>
            <a:off x="9055320" y="4102101"/>
            <a:ext cx="3492500" cy="6850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000" dirty="0">
                <a:solidFill>
                  <a:schemeClr val="bg1"/>
                </a:solidFill>
              </a:rPr>
              <a:t>Membership</a:t>
            </a:r>
          </a:p>
          <a:p>
            <a:pPr>
              <a:lnSpc>
                <a:spcPts val="2400"/>
              </a:lnSpc>
            </a:pPr>
            <a:r>
              <a:rPr lang="en-ZA" dirty="0" err="1">
                <a:solidFill>
                  <a:schemeClr val="bg1"/>
                </a:solidFill>
                <a:latin typeface="Arial" panose="020B0604020202020204" pitchFamily="34" charset="0"/>
              </a:rPr>
              <a:t>membership@globalplatform.org</a:t>
            </a:r>
            <a:endParaRPr lang="en-ZA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endParaRPr lang="en-ZA" dirty="0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50DD1804-4D28-B7CF-097C-20685CA44160}"/>
              </a:ext>
            </a:extLst>
          </p:cNvPr>
          <p:cNvSpPr txBox="1">
            <a:spLocks/>
          </p:cNvSpPr>
          <p:nvPr/>
        </p:nvSpPr>
        <p:spPr>
          <a:xfrm>
            <a:off x="9074134" y="5006301"/>
            <a:ext cx="3492500" cy="86958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</a:pPr>
            <a:r>
              <a:rPr lang="en-US" dirty="0"/>
              <a:t>PR Contact</a:t>
            </a:r>
          </a:p>
          <a:p>
            <a:pPr>
              <a:lnSpc>
                <a:spcPts val="2100"/>
              </a:lnSpc>
            </a:pPr>
            <a:r>
              <a:rPr lang="en-ZA" sz="1600" dirty="0" err="1">
                <a:effectLst/>
                <a:latin typeface="Arial" panose="020B0604020202020204" pitchFamily="34" charset="0"/>
              </a:rPr>
              <a:t>pressoffice@globalplatform.org</a:t>
            </a:r>
            <a:endParaRPr lang="en-ZA" sz="1600" dirty="0">
              <a:effectLst/>
              <a:latin typeface="Arial" panose="020B0604020202020204" pitchFamily="34" charset="0"/>
            </a:endParaRPr>
          </a:p>
          <a:p>
            <a:pPr>
              <a:lnSpc>
                <a:spcPts val="2400"/>
              </a:lnSpc>
            </a:pPr>
            <a:endParaRPr lang="en-ZA" sz="1600" dirty="0"/>
          </a:p>
          <a:p>
            <a:pPr>
              <a:lnSpc>
                <a:spcPts val="2400"/>
              </a:lnSpc>
            </a:pPr>
            <a:endParaRPr lang="en-ZA" sz="1600" dirty="0"/>
          </a:p>
          <a:p>
            <a:pPr>
              <a:lnSpc>
                <a:spcPts val="2400"/>
              </a:lnSpc>
            </a:pP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D39F5D5-737A-8230-A264-A895BBF649BB}"/>
              </a:ext>
            </a:extLst>
          </p:cNvPr>
          <p:cNvSpPr txBox="1">
            <a:spLocks/>
          </p:cNvSpPr>
          <p:nvPr/>
        </p:nvSpPr>
        <p:spPr>
          <a:xfrm>
            <a:off x="9060687" y="5912804"/>
            <a:ext cx="3492500" cy="6850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400"/>
              </a:lnSpc>
            </a:pPr>
            <a:r>
              <a:rPr lang="en-US" dirty="0"/>
              <a:t>Questions</a:t>
            </a:r>
          </a:p>
          <a:p>
            <a:pPr>
              <a:lnSpc>
                <a:spcPts val="2400"/>
              </a:lnSpc>
            </a:pPr>
            <a:r>
              <a:rPr lang="en-ZA" sz="1600" dirty="0" err="1"/>
              <a:t>secretariat@globalplatform.org</a:t>
            </a:r>
            <a:endParaRPr lang="en-ZA" sz="1600" dirty="0"/>
          </a:p>
          <a:p>
            <a:pPr>
              <a:lnSpc>
                <a:spcPts val="24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511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57AC13D6-EF1F-8749-BD72-59B0F3E65A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90110" y="-151887"/>
            <a:ext cx="12950020" cy="728275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8ADBCFA-0608-5D4A-A44D-432050888D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03221" y="3062369"/>
            <a:ext cx="8388579" cy="2167023"/>
          </a:xfrm>
        </p:spPr>
        <p:txBody>
          <a:bodyPr/>
          <a:lstStyle/>
          <a:p>
            <a:pPr>
              <a:lnSpc>
                <a:spcPts val="7500"/>
              </a:lnSpc>
            </a:pPr>
            <a:r>
              <a:rPr lang="en-ZA" sz="6000" b="1" dirty="0">
                <a:solidFill>
                  <a:srgbClr val="0688FF"/>
                </a:solidFill>
                <a:effectLst/>
                <a:latin typeface="Arial" panose="020B0604020202020204" pitchFamily="34" charset="0"/>
              </a:rPr>
              <a:t>Welcome to Brussels!</a:t>
            </a:r>
            <a:endParaRPr lang="en-ZA" sz="6000" dirty="0">
              <a:solidFill>
                <a:srgbClr val="0688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1CF21A-2A70-4F4A-9531-1A8E287762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467" y="1233388"/>
            <a:ext cx="2159000" cy="622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BCD64F-9554-084E-AA47-7686AB3F3BC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9941"/>
          <a:stretch/>
        </p:blipFill>
        <p:spPr>
          <a:xfrm>
            <a:off x="1028700" y="-75687"/>
            <a:ext cx="10134600" cy="584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711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B9F034-BA9A-BF40-A5EB-7BD10546F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935" y="-107577"/>
            <a:ext cx="12580000" cy="71538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2D55F-127F-864B-8458-2861A534A96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43286" y="1116014"/>
            <a:ext cx="10954073" cy="1088575"/>
          </a:xfrm>
        </p:spPr>
        <p:txBody>
          <a:bodyPr/>
          <a:lstStyle/>
          <a:p>
            <a:r>
              <a:rPr lang="en-ZA" sz="4000" dirty="0">
                <a:solidFill>
                  <a:schemeClr val="bg1"/>
                </a:solidFill>
              </a:rPr>
              <a:t>GlobalPlatform’s Digital Wallet Seminar 2025</a:t>
            </a:r>
            <a:endParaRPr lang="en-ZA" sz="4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FFEFE5-1012-974D-BB76-E056CB0DE598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FD140E-A966-4FF3-A473-8123A156C185}" type="slidenum">
              <a:rPr kumimoji="0" lang="en-GB" sz="900" b="1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9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4" name="Picture 2" descr="Vedran Lalic">
            <a:extLst>
              <a:ext uri="{FF2B5EF4-FFF2-40B4-BE49-F238E27FC236}">
                <a16:creationId xmlns:a16="http://schemas.microsoft.com/office/drawing/2014/main" id="{8AF14721-C1E6-3E62-2834-C99B6E747B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6762" y="2557839"/>
            <a:ext cx="3846690" cy="2885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3C7803-0EE6-C200-AD38-9AF4EBE478E5}"/>
              </a:ext>
            </a:extLst>
          </p:cNvPr>
          <p:cNvSpPr txBox="1"/>
          <p:nvPr/>
        </p:nvSpPr>
        <p:spPr>
          <a:xfrm>
            <a:off x="542148" y="2253039"/>
            <a:ext cx="6453738" cy="444530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Our third edition of our </a:t>
            </a: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eID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wallet seminar will explore what is coming next for EUDI deployments, present developments in GlobalPlatform technologies and engage in insightful discussions on what is still to come.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Security is one of the most important pillars, ensuring that citizens and businesses can access digital public and private services with trust, privacy, and confidence.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8707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Content Placeholder 7">
            <a:extLst>
              <a:ext uri="{FF2B5EF4-FFF2-40B4-BE49-F238E27FC236}">
                <a16:creationId xmlns:a16="http://schemas.microsoft.com/office/drawing/2014/main" id="{ADB6D333-7B37-1311-035C-63BA56C76A6D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356769" y="1634332"/>
          <a:ext cx="11154464" cy="477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Title 3">
            <a:extLst>
              <a:ext uri="{FF2B5EF4-FFF2-40B4-BE49-F238E27FC236}">
                <a16:creationId xmlns:a16="http://schemas.microsoft.com/office/drawing/2014/main" id="{963AC2F5-DEDD-E4CE-7FA9-24022EAC5C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839" y="308720"/>
            <a:ext cx="10728325" cy="1289699"/>
          </a:xfrm>
          <a:noFill/>
        </p:spPr>
        <p:txBody>
          <a:bodyPr/>
          <a:lstStyle/>
          <a:p>
            <a:pPr algn="ctr"/>
            <a:r>
              <a:rPr lang="en-GB" dirty="0"/>
              <a:t>GlobalPlatform</a:t>
            </a:r>
            <a:br>
              <a:rPr lang="en-GB" dirty="0"/>
            </a:br>
            <a:r>
              <a:rPr lang="en-GB" sz="2400" b="0" i="1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THE standard for managing applications on </a:t>
            </a:r>
            <a:br>
              <a:rPr lang="en-GB" sz="2400" b="0" i="1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</a:br>
            <a:r>
              <a:rPr lang="en-GB" sz="2400" b="0" i="1" dirty="0">
                <a:ln>
                  <a:noFill/>
                </a:ln>
                <a:solidFill>
                  <a:schemeClr val="accent4">
                    <a:lumMod val="40000"/>
                    <a:lumOff val="60000"/>
                  </a:schemeClr>
                </a:solidFill>
              </a:rPr>
              <a:t>secure chip technology, with over 25 years of experience</a:t>
            </a:r>
            <a:endParaRPr lang="en-GB" b="0" i="1" dirty="0">
              <a:ln>
                <a:noFill/>
              </a:ln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17CD6D-1B0A-08D3-F73C-121C620D87AD}"/>
              </a:ext>
            </a:extLst>
          </p:cNvPr>
          <p:cNvSpPr txBox="1"/>
          <p:nvPr/>
        </p:nvSpPr>
        <p:spPr>
          <a:xfrm>
            <a:off x="305701" y="1634333"/>
            <a:ext cx="1215043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37" marR="0" lvl="0" indent="-285737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70 billion+ Secure Elements shipped worldwide are based on GlobalPlatform specifications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688FF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7" marR="0" lvl="0" indent="-285737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Over 17 billion GlobalPlatform-compliant Trusted Execution Environment in the market today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688FF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688FF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38A12DD0-D70A-FD58-E514-4C2E43AECB26}"/>
              </a:ext>
            </a:extLst>
          </p:cNvPr>
          <p:cNvSpPr txBox="1"/>
          <p:nvPr/>
        </p:nvSpPr>
        <p:spPr>
          <a:xfrm>
            <a:off x="569839" y="5531045"/>
            <a:ext cx="10740807" cy="9144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T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With </a:t>
            </a:r>
            <a:r>
              <a:rPr lang="en-US" sz="2000" dirty="0">
                <a:solidFill>
                  <a:prstClr val="white"/>
                </a:solidFill>
                <a:latin typeface="Arial"/>
              </a:rPr>
              <a:t>90+</a:t>
            </a:r>
            <a:r>
              <a:rPr kumimoji="0" lang="en-IT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en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Members, covering Silicon Providers, Software</a:t>
            </a:r>
            <a:r>
              <a:rPr kumimoji="0" lang="en-IT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,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Financial Services, </a:t>
            </a:r>
            <a:r>
              <a:rPr kumimoji="0" lang="en-IT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Automotive </a:t>
            </a:r>
            <a:r>
              <a:rPr kumimoji="0" lang="en-IT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Industry, Governments, Laboratories around the world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T" sz="1333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939A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GlobalPlatform Specifications:  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939A">
                    <a:lumMod val="20000"/>
                    <a:lumOff val="8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hlinkClick r:id="rId8" tooltip="https://github.com/globalplatform/tps-api-reference-implementations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https://globalplatform.org/specs-library/</a:t>
            </a:r>
            <a:endParaRPr kumimoji="0" lang="en-IT" sz="2000" b="0" i="0" u="none" strike="noStrike" kern="1200" cap="none" spc="0" normalizeH="0" baseline="0" noProof="0" dirty="0">
              <a:ln>
                <a:noFill/>
              </a:ln>
              <a:solidFill>
                <a:srgbClr val="00939A">
                  <a:lumMod val="20000"/>
                  <a:lumOff val="8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75794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B9F034-BA9A-BF40-A5EB-7BD10546F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5935" y="-107577"/>
            <a:ext cx="12580000" cy="715383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372D55F-127F-864B-8458-2861A534A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1" y="1896672"/>
            <a:ext cx="4977388" cy="1088575"/>
          </a:xfrm>
        </p:spPr>
        <p:txBody>
          <a:bodyPr/>
          <a:lstStyle/>
          <a:p>
            <a:r>
              <a:rPr lang="en-ZA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Industry Focused Member Driven</a:t>
            </a:r>
            <a:endParaRPr lang="en-ZA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E6A41CA-8FDA-4D42-8013-A46F290D23CF}"/>
              </a:ext>
            </a:extLst>
          </p:cNvPr>
          <p:cNvSpPr txBox="1">
            <a:spLocks/>
          </p:cNvSpPr>
          <p:nvPr/>
        </p:nvSpPr>
        <p:spPr>
          <a:xfrm>
            <a:off x="443286" y="4061012"/>
            <a:ext cx="2474726" cy="38075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0"/>
              </a:lnSpc>
            </a:pP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Non-profit, member-driven </a:t>
            </a:r>
            <a:r>
              <a:rPr lang="en-ZA" sz="2000" dirty="0">
                <a:solidFill>
                  <a:schemeClr val="bg1"/>
                </a:solidFill>
                <a:latin typeface="Arial" panose="020B0604020202020204" pitchFamily="34" charset="0"/>
              </a:rPr>
              <a:t>technical associate</a:t>
            </a:r>
          </a:p>
          <a:p>
            <a:pPr>
              <a:lnSpc>
                <a:spcPts val="2900"/>
              </a:lnSpc>
            </a:pPr>
            <a:endParaRPr lang="en-ZA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DFFEFE5-1012-974D-BB76-E056CB0DE598}"/>
              </a:ext>
            </a:extLst>
          </p:cNvPr>
          <p:cNvSpPr txBox="1"/>
          <p:nvPr/>
        </p:nvSpPr>
        <p:spPr>
          <a:xfrm>
            <a:off x="10846960" y="545539"/>
            <a:ext cx="792985" cy="180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r"/>
            <a:fld id="{EFFD140E-A966-4FF3-A473-8123A156C185}" type="slidenum">
              <a:rPr lang="en-GB" sz="900" b="1" i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fld>
            <a:endParaRPr lang="en-GB" sz="900" b="1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8726520-788C-1C48-B211-CDA6835101FA}"/>
              </a:ext>
            </a:extLst>
          </p:cNvPr>
          <p:cNvCxnSpPr>
            <a:cxnSpLocks/>
          </p:cNvCxnSpPr>
          <p:nvPr/>
        </p:nvCxnSpPr>
        <p:spPr>
          <a:xfrm>
            <a:off x="550863" y="3845859"/>
            <a:ext cx="2541961" cy="0"/>
          </a:xfrm>
          <a:prstGeom prst="line">
            <a:avLst/>
          </a:prstGeom>
          <a:ln w="50800">
            <a:solidFill>
              <a:srgbClr val="068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49ACF90-FB99-9D48-9AE0-879635035FBF}"/>
              </a:ext>
            </a:extLst>
          </p:cNvPr>
          <p:cNvSpPr txBox="1">
            <a:spLocks/>
          </p:cNvSpPr>
          <p:nvPr/>
        </p:nvSpPr>
        <p:spPr>
          <a:xfrm>
            <a:off x="3280614" y="4061012"/>
            <a:ext cx="2670923" cy="38075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0"/>
              </a:lnSpc>
            </a:pP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Enables collaboration between service providers and device manufacturers</a:t>
            </a:r>
          </a:p>
          <a:p>
            <a:pPr>
              <a:lnSpc>
                <a:spcPts val="2900"/>
              </a:lnSpc>
            </a:pPr>
            <a:endParaRPr lang="en-ZA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119EF5C5-27DD-3547-AC35-AB2818C20ABD}"/>
              </a:ext>
            </a:extLst>
          </p:cNvPr>
          <p:cNvCxnSpPr>
            <a:cxnSpLocks/>
          </p:cNvCxnSpPr>
          <p:nvPr/>
        </p:nvCxnSpPr>
        <p:spPr>
          <a:xfrm>
            <a:off x="3388192" y="3845859"/>
            <a:ext cx="2541961" cy="0"/>
          </a:xfrm>
          <a:prstGeom prst="line">
            <a:avLst/>
          </a:prstGeom>
          <a:ln w="50800">
            <a:solidFill>
              <a:srgbClr val="068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0FEC8B0B-6900-5B45-92F4-E47EADD56ED1}"/>
              </a:ext>
            </a:extLst>
          </p:cNvPr>
          <p:cNvSpPr txBox="1">
            <a:spLocks/>
          </p:cNvSpPr>
          <p:nvPr/>
        </p:nvSpPr>
        <p:spPr>
          <a:xfrm>
            <a:off x="6131391" y="4061012"/>
            <a:ext cx="2474726" cy="38075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0"/>
              </a:lnSpc>
            </a:pP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Standardized framework ensures devices are secure enough to protect against threats </a:t>
            </a:r>
            <a:b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</a:b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and attacks </a:t>
            </a:r>
          </a:p>
          <a:p>
            <a:pPr>
              <a:lnSpc>
                <a:spcPts val="2900"/>
              </a:lnSpc>
            </a:pPr>
            <a:endParaRPr lang="en-ZA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F10B4E8-5972-C840-9D1D-11DA1E50FFAF}"/>
              </a:ext>
            </a:extLst>
          </p:cNvPr>
          <p:cNvCxnSpPr>
            <a:cxnSpLocks/>
          </p:cNvCxnSpPr>
          <p:nvPr/>
        </p:nvCxnSpPr>
        <p:spPr>
          <a:xfrm>
            <a:off x="6238968" y="3845859"/>
            <a:ext cx="2541961" cy="0"/>
          </a:xfrm>
          <a:prstGeom prst="line">
            <a:avLst/>
          </a:prstGeom>
          <a:ln w="50800">
            <a:solidFill>
              <a:srgbClr val="068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D6B6880C-532C-BF41-96BC-1788FFE21D01}"/>
              </a:ext>
            </a:extLst>
          </p:cNvPr>
          <p:cNvSpPr txBox="1">
            <a:spLocks/>
          </p:cNvSpPr>
          <p:nvPr/>
        </p:nvSpPr>
        <p:spPr>
          <a:xfrm>
            <a:off x="8995613" y="4061012"/>
            <a:ext cx="2757115" cy="380757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78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560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9750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78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900"/>
              </a:lnSpc>
            </a:pPr>
            <a:r>
              <a:rPr lang="en-ZA" sz="20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Enables the delivery of secure digital services to end users </a:t>
            </a:r>
          </a:p>
          <a:p>
            <a:pPr>
              <a:lnSpc>
                <a:spcPts val="2900"/>
              </a:lnSpc>
            </a:pPr>
            <a:endParaRPr lang="en-ZA" sz="2000" dirty="0"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E0616BC-99B2-5147-A54C-F84950C17532}"/>
              </a:ext>
            </a:extLst>
          </p:cNvPr>
          <p:cNvCxnSpPr>
            <a:cxnSpLocks/>
          </p:cNvCxnSpPr>
          <p:nvPr/>
        </p:nvCxnSpPr>
        <p:spPr>
          <a:xfrm>
            <a:off x="9103191" y="3845859"/>
            <a:ext cx="2541961" cy="0"/>
          </a:xfrm>
          <a:prstGeom prst="line">
            <a:avLst/>
          </a:prstGeom>
          <a:ln w="50800">
            <a:solidFill>
              <a:srgbClr val="0688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54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A7938-1B79-1046-8D34-F8FC9FFDF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5224" y="1883225"/>
            <a:ext cx="3574692" cy="2218128"/>
          </a:xfrm>
        </p:spPr>
        <p:txBody>
          <a:bodyPr/>
          <a:lstStyle/>
          <a:p>
            <a:r>
              <a:rPr lang="en-ZA" b="1" dirty="0">
                <a:solidFill>
                  <a:srgbClr val="002353"/>
                </a:solidFill>
                <a:effectLst/>
                <a:latin typeface="Arial" panose="020B0604020202020204" pitchFamily="34" charset="0"/>
              </a:rPr>
              <a:t>Standardizing Secure Component Technology</a:t>
            </a:r>
            <a:br>
              <a:rPr lang="en-ZA" dirty="0">
                <a:solidFill>
                  <a:srgbClr val="002353"/>
                </a:solidFill>
                <a:effectLst/>
                <a:latin typeface="Arial" panose="020B0604020202020204" pitchFamily="34" charset="0"/>
              </a:rPr>
            </a:b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0FF0BD-7223-B849-8FF1-E32369AD829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5791" y="4155141"/>
            <a:ext cx="3492500" cy="1871196"/>
          </a:xfrm>
        </p:spPr>
        <p:txBody>
          <a:bodyPr/>
          <a:lstStyle/>
          <a:p>
            <a:r>
              <a:rPr lang="en-ZA" dirty="0">
                <a:solidFill>
                  <a:schemeClr val="bg1"/>
                </a:solidFill>
                <a:effectLst/>
                <a:latin typeface="+mn-lt"/>
              </a:rPr>
              <a:t>A Secure </a:t>
            </a:r>
            <a:r>
              <a:rPr lang="en-ZA" dirty="0">
                <a:solidFill>
                  <a:schemeClr val="bg1"/>
                </a:solidFill>
                <a:latin typeface="+mn-lt"/>
              </a:rPr>
              <a:t>C</a:t>
            </a:r>
            <a:r>
              <a:rPr lang="en-ZA" dirty="0">
                <a:solidFill>
                  <a:schemeClr val="bg1"/>
                </a:solidFill>
                <a:effectLst/>
                <a:latin typeface="+mn-lt"/>
              </a:rPr>
              <a:t>omponent is a combination of </a:t>
            </a:r>
            <a:r>
              <a:rPr lang="en-ZA" b="1" dirty="0">
                <a:solidFill>
                  <a:schemeClr val="bg1"/>
                </a:solidFill>
                <a:effectLst/>
                <a:latin typeface="+mn-lt"/>
              </a:rPr>
              <a:t>hardware, firmware and root of trust.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840A35-3FC2-A64B-A78A-FC22CD5C3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5438" y="1464882"/>
            <a:ext cx="546100" cy="6477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F123A76-4353-F544-B454-B38C7B0D787A}"/>
              </a:ext>
            </a:extLst>
          </p:cNvPr>
          <p:cNvSpPr txBox="1"/>
          <p:nvPr/>
        </p:nvSpPr>
        <p:spPr>
          <a:xfrm>
            <a:off x="6186675" y="1437988"/>
            <a:ext cx="4866808" cy="471674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4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Secure Element (SE)</a:t>
            </a:r>
            <a:endParaRPr kumimoji="0" lang="en-ZA" sz="2400" b="0" i="0" u="none" strike="noStrike" kern="1200" cap="none" spc="0" normalizeH="0" baseline="0" noProof="0" dirty="0">
              <a:ln>
                <a:noFill/>
              </a:ln>
              <a:solidFill>
                <a:srgbClr val="002353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0466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8DB2146-DB23-1D4B-BFE4-0C0916B18DD9}"/>
              </a:ext>
            </a:extLst>
          </p:cNvPr>
          <p:cNvCxnSpPr>
            <a:cxnSpLocks/>
          </p:cNvCxnSpPr>
          <p:nvPr/>
        </p:nvCxnSpPr>
        <p:spPr>
          <a:xfrm>
            <a:off x="5377902" y="2730669"/>
            <a:ext cx="488128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477B96C6-BF57-8D48-8976-01B9266DF85C}"/>
              </a:ext>
            </a:extLst>
          </p:cNvPr>
          <p:cNvSpPr txBox="1">
            <a:spLocks/>
          </p:cNvSpPr>
          <p:nvPr/>
        </p:nvSpPr>
        <p:spPr>
          <a:xfrm>
            <a:off x="6095999" y="1752616"/>
            <a:ext cx="5088674" cy="82939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 tamper resistant execution environment, removable, embedded or integrated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905DCEA-4CDB-5942-B6E7-704C7849F7BA}"/>
              </a:ext>
            </a:extLst>
          </p:cNvPr>
          <p:cNvSpPr txBox="1"/>
          <p:nvPr/>
        </p:nvSpPr>
        <p:spPr>
          <a:xfrm>
            <a:off x="6252989" y="2996494"/>
            <a:ext cx="3333843" cy="71194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4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Trusted Execution Environment (TEE)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0466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496D31FA-8BDB-034B-908C-CEE7FA5BC486}"/>
              </a:ext>
            </a:extLst>
          </p:cNvPr>
          <p:cNvSpPr txBox="1">
            <a:spLocks/>
          </p:cNvSpPr>
          <p:nvPr/>
        </p:nvSpPr>
        <p:spPr>
          <a:xfrm>
            <a:off x="6180534" y="3727981"/>
            <a:ext cx="4132439" cy="82939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An isolated execution environment in the main chip of the device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B0D90DF-4A13-CA4D-9CB8-E17E7AFED6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605" y="2994621"/>
            <a:ext cx="647700" cy="647700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F2B7EB7-6FC0-9143-B36F-4D17FBCAFF15}"/>
              </a:ext>
            </a:extLst>
          </p:cNvPr>
          <p:cNvCxnSpPr>
            <a:cxnSpLocks/>
          </p:cNvCxnSpPr>
          <p:nvPr/>
        </p:nvCxnSpPr>
        <p:spPr>
          <a:xfrm>
            <a:off x="5377902" y="4704944"/>
            <a:ext cx="4881283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89B751E0-5CC0-5949-AB2B-206C5F72693A}"/>
              </a:ext>
            </a:extLst>
          </p:cNvPr>
          <p:cNvSpPr txBox="1"/>
          <p:nvPr/>
        </p:nvSpPr>
        <p:spPr>
          <a:xfrm>
            <a:off x="6240016" y="4931264"/>
            <a:ext cx="3333843" cy="33568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4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Isolated Technologies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04665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B68A8E2-FC89-5E4F-B9BB-9569A10BDBDE}"/>
              </a:ext>
            </a:extLst>
          </p:cNvPr>
          <p:cNvSpPr txBox="1">
            <a:spLocks/>
          </p:cNvSpPr>
          <p:nvPr/>
        </p:nvSpPr>
        <p:spPr>
          <a:xfrm>
            <a:off x="6179753" y="5223839"/>
            <a:ext cx="4132439" cy="829399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78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5560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39750" indent="-18415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717550" indent="-177800" algn="l" defTabSz="914400" rtl="0" eaLnBrk="1" latinLnBrk="0" hangingPunct="1">
              <a:lnSpc>
                <a:spcPts val="2900"/>
              </a:lnSpc>
              <a:spcBef>
                <a:spcPts val="0"/>
              </a:spcBef>
              <a:buFont typeface="HelveticaNowDisplay Regular" panose="020B0504030202020204" pitchFamily="34" charset="0"/>
              <a:buChar char="–"/>
              <a:defRPr sz="2000" b="0" i="0" kern="1200">
                <a:solidFill>
                  <a:schemeClr val="bg2">
                    <a:lumMod val="10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ts val="29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New technologies that create isolated execution environments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C5FE97D-11D9-9B4D-B0B0-79ED461AD2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8582" y="4927092"/>
            <a:ext cx="647700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5951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15518DA-C02D-CC4D-FA06-67EA5540D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670" y="1896672"/>
            <a:ext cx="3863617" cy="1668462"/>
          </a:xfrm>
        </p:spPr>
        <p:txBody>
          <a:bodyPr/>
          <a:lstStyle/>
          <a:p>
            <a:r>
              <a:rPr lang="en-ZA" b="1" dirty="0">
                <a:solidFill>
                  <a:srgbClr val="0688FF"/>
                </a:solidFill>
                <a:effectLst/>
                <a:latin typeface="Arial" panose="020B0604020202020204" pitchFamily="34" charset="0"/>
              </a:rPr>
              <a:t>How is GlobalPlatform Organized?</a:t>
            </a:r>
            <a:br>
              <a:rPr lang="en-ZA" dirty="0">
                <a:solidFill>
                  <a:srgbClr val="0688FF"/>
                </a:solidFill>
                <a:effectLst/>
                <a:latin typeface="Arial" panose="020B0604020202020204" pitchFamily="34" charset="0"/>
              </a:rPr>
            </a:br>
            <a:endParaRPr lang="en-US" dirty="0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0BA6565-0138-5A19-7D43-FC5DB730AA51}"/>
              </a:ext>
            </a:extLst>
          </p:cNvPr>
          <p:cNvGrpSpPr/>
          <p:nvPr/>
        </p:nvGrpSpPr>
        <p:grpSpPr>
          <a:xfrm>
            <a:off x="5243870" y="1231392"/>
            <a:ext cx="6773959" cy="5061045"/>
            <a:chOff x="5243870" y="1231392"/>
            <a:chExt cx="6773959" cy="5061045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42F96C3-5BAB-9D2F-48A2-F3CFBFD9BD91}"/>
                </a:ext>
              </a:extLst>
            </p:cNvPr>
            <p:cNvSpPr txBox="1"/>
            <p:nvPr/>
          </p:nvSpPr>
          <p:spPr>
            <a:xfrm>
              <a:off x="7901014" y="3932907"/>
              <a:ext cx="1732828" cy="4716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3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84DC23B-F814-9ADE-EE7D-6B2CCCA826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31168" y="4020187"/>
              <a:ext cx="520700" cy="520700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008F73-0339-AFD1-8B48-E40C0AFA69B2}"/>
                </a:ext>
              </a:extLst>
            </p:cNvPr>
            <p:cNvSpPr txBox="1"/>
            <p:nvPr/>
          </p:nvSpPr>
          <p:spPr>
            <a:xfrm>
              <a:off x="7164653" y="4696345"/>
              <a:ext cx="3270045" cy="22130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Defining technical specifications</a:t>
              </a:r>
              <a:endParaRPr kumimoji="0" lang="en-Z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2BC16D4-BBB9-70FF-F357-D65D2F5A33C9}"/>
                </a:ext>
              </a:extLst>
            </p:cNvPr>
            <p:cNvSpPr txBox="1"/>
            <p:nvPr/>
          </p:nvSpPr>
          <p:spPr>
            <a:xfrm>
              <a:off x="8370200" y="4076166"/>
              <a:ext cx="2014938" cy="499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Technical Committees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66426992-EA91-CE13-66D8-66E092D257C7}"/>
                </a:ext>
              </a:extLst>
            </p:cNvPr>
            <p:cNvSpPr txBox="1"/>
            <p:nvPr/>
          </p:nvSpPr>
          <p:spPr>
            <a:xfrm>
              <a:off x="9163872" y="2849864"/>
              <a:ext cx="2272223" cy="56389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Examining regional needs and innovations</a:t>
              </a:r>
              <a:endParaRPr kumimoji="0" lang="en-Z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C400A7-2202-E2DD-3E11-4017618C65BE}"/>
                </a:ext>
              </a:extLst>
            </p:cNvPr>
            <p:cNvSpPr txBox="1"/>
            <p:nvPr/>
          </p:nvSpPr>
          <p:spPr>
            <a:xfrm>
              <a:off x="5457144" y="2426380"/>
              <a:ext cx="2550351" cy="3425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16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Exploring requirements that shape specifications</a:t>
              </a:r>
              <a:endParaRPr kumimoji="0" lang="en-ZA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8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EB3E387-B247-8620-8309-F9E6A53D16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36584" y="5189174"/>
              <a:ext cx="495300" cy="901700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FB5E64F8-8A66-22AB-42AC-484B102B6E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079463" y="5176287"/>
              <a:ext cx="1041400" cy="901700"/>
            </a:xfrm>
            <a:prstGeom prst="rect">
              <a:avLst/>
            </a:prstGeom>
          </p:spPr>
        </p:pic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E80EE34E-4231-0871-19F1-645C97FC160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898984" y="1231392"/>
              <a:ext cx="0" cy="265462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FC9E8C6C-CDF6-ED12-E2C8-EEBC285A2A93}"/>
                </a:ext>
              </a:extLst>
            </p:cNvPr>
            <p:cNvCxnSpPr>
              <a:cxnSpLocks/>
            </p:cNvCxnSpPr>
            <p:nvPr/>
          </p:nvCxnSpPr>
          <p:spPr>
            <a:xfrm>
              <a:off x="5246518" y="3886021"/>
              <a:ext cx="6771311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B205C3A-6F80-2749-522B-D7B15D68D465}"/>
                </a:ext>
              </a:extLst>
            </p:cNvPr>
            <p:cNvSpPr txBox="1"/>
            <p:nvPr/>
          </p:nvSpPr>
          <p:spPr>
            <a:xfrm>
              <a:off x="8292912" y="3468224"/>
              <a:ext cx="3077929" cy="4494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12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China</a:t>
              </a: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 |  </a:t>
              </a: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Japan</a:t>
              </a:r>
            </a:p>
            <a:p>
              <a:pPr marL="0" marR="0" lvl="0" indent="0" algn="l" defTabSz="914400" rtl="0" eaLnBrk="1" fontAlgn="auto" latinLnBrk="0" hangingPunct="1">
                <a:lnSpc>
                  <a:spcPts val="12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97D313B-D177-EE39-6BD9-AF064FE0C852}"/>
                </a:ext>
              </a:extLst>
            </p:cNvPr>
            <p:cNvSpPr txBox="1"/>
            <p:nvPr/>
          </p:nvSpPr>
          <p:spPr>
            <a:xfrm>
              <a:off x="5243870" y="3064940"/>
              <a:ext cx="3604874" cy="44947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lvl="0">
                <a:defRPr/>
              </a:pP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Security</a:t>
              </a: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 | </a:t>
              </a:r>
              <a:r>
                <a:rPr lang="en-ZA" sz="1600" dirty="0">
                  <a:solidFill>
                    <a:srgbClr val="0688FF"/>
                  </a:solidFill>
                  <a:latin typeface="Arial" panose="020B0604020202020204" pitchFamily="34" charset="0"/>
                </a:rPr>
                <a:t>Trusted Open Source Silicon</a:t>
              </a:r>
              <a:endParaRPr kumimoji="0" lang="en-ZA" sz="1600" b="0" i="0" u="none" strike="noStrike" kern="1200" cap="none" spc="0" normalizeH="0" baseline="0" noProof="0" dirty="0">
                <a:ln>
                  <a:noFill/>
                </a:ln>
                <a:solidFill>
                  <a:srgbClr val="0688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Automotive </a:t>
              </a: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 |  </a:t>
              </a:r>
              <a:r>
                <a:rPr kumimoji="0" lang="en-ZA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+mn-cs"/>
                </a:rPr>
                <a:t>eID Wallet</a:t>
              </a:r>
            </a:p>
            <a:p>
              <a:pPr marL="0" marR="0" lvl="0" indent="0" algn="ctr" defTabSz="914400" rtl="0" eaLnBrk="1" fontAlgn="auto" latinLnBrk="0" hangingPunct="1">
                <a:lnSpc>
                  <a:spcPts val="12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ZA" sz="1600" b="0" i="0" u="none" strike="noStrike" kern="1200" cap="none" spc="0" normalizeH="0" baseline="0" noProof="0" dirty="0">
                <a:ln>
                  <a:noFill/>
                </a:ln>
                <a:solidFill>
                  <a:srgbClr val="0688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ts val="126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63B5048F-EA63-8474-108B-A7FF90CC7007}"/>
                </a:ext>
              </a:extLst>
            </p:cNvPr>
            <p:cNvSpPr txBox="1"/>
            <p:nvPr/>
          </p:nvSpPr>
          <p:spPr>
            <a:xfrm>
              <a:off x="9912424" y="1412776"/>
              <a:ext cx="1732828" cy="4716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258F0B9-2CDB-FE76-671D-1DE17A82D41F}"/>
                </a:ext>
              </a:extLst>
            </p:cNvPr>
            <p:cNvSpPr txBox="1"/>
            <p:nvPr/>
          </p:nvSpPr>
          <p:spPr>
            <a:xfrm>
              <a:off x="9156912" y="2169432"/>
              <a:ext cx="2364528" cy="499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Regional Task Forces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FACDF0D8-EBE5-9167-690B-7AEFBFE0B45B}"/>
                </a:ext>
              </a:extLst>
            </p:cNvPr>
            <p:cNvSpPr txBox="1"/>
            <p:nvPr/>
          </p:nvSpPr>
          <p:spPr>
            <a:xfrm>
              <a:off x="6669416" y="1721924"/>
              <a:ext cx="2364528" cy="4992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ts val="218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Market Task Forces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4015C5C1-775B-CD70-E75B-273ECB5DE635}"/>
                </a:ext>
              </a:extLst>
            </p:cNvPr>
            <p:cNvSpPr txBox="1"/>
            <p:nvPr/>
          </p:nvSpPr>
          <p:spPr>
            <a:xfrm>
              <a:off x="6150069" y="1567552"/>
              <a:ext cx="1732828" cy="47167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688FF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4</a:t>
              </a:r>
            </a:p>
          </p:txBody>
        </p:sp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876179F5-3987-2B98-643C-467AFFEBC5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418474" y="1682058"/>
              <a:ext cx="520700" cy="546100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7D87041D-BEFD-E038-529F-E7A3A345C95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193784" y="1448054"/>
              <a:ext cx="558800" cy="596900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C5A0D33-CD60-CC29-6164-BD87B3F3908E}"/>
                </a:ext>
              </a:extLst>
            </p:cNvPr>
            <p:cNvSpPr txBox="1"/>
            <p:nvPr/>
          </p:nvSpPr>
          <p:spPr>
            <a:xfrm>
              <a:off x="8007495" y="5837602"/>
              <a:ext cx="1365787" cy="454835"/>
            </a:xfrm>
            <a:prstGeom prst="rect">
              <a:avLst/>
            </a:prstGeom>
            <a:solidFill>
              <a:schemeClr val="tx1"/>
            </a:solidFill>
          </p:spPr>
          <p:txBody>
            <a:bodyPr wrap="square" lIns="0" tIns="0" rIns="0" bIns="0" rtlCol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Trusted Environments and Services</a:t>
              </a: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9CBF8768-533B-6096-9F86-8D7F4E1298F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522163" y="5407443"/>
              <a:ext cx="1054100" cy="596900"/>
            </a:xfrm>
            <a:prstGeom prst="rect">
              <a:avLst/>
            </a:prstGeom>
          </p:spPr>
        </p:pic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BA6F908D-7C15-C20B-0A43-B82B36401F02}"/>
              </a:ext>
            </a:extLst>
          </p:cNvPr>
          <p:cNvSpPr txBox="1"/>
          <p:nvPr/>
        </p:nvSpPr>
        <p:spPr>
          <a:xfrm>
            <a:off x="2333825" y="5923105"/>
            <a:ext cx="60997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235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7277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D8A7142-89A5-3893-DDD0-3D957C1B7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36" y="4545789"/>
            <a:ext cx="1230908" cy="705083"/>
          </a:xfrm>
          <a:prstGeom prst="rect">
            <a:avLst/>
          </a:prstGeom>
        </p:spPr>
      </p:pic>
      <p:pic>
        <p:nvPicPr>
          <p:cNvPr id="7" name="Picture 4">
            <a:extLst>
              <a:ext uri="{FF2B5EF4-FFF2-40B4-BE49-F238E27FC236}">
                <a16:creationId xmlns:a16="http://schemas.microsoft.com/office/drawing/2014/main" id="{6302B920-320D-AC93-7FA3-110CE80AFB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3317" y="3419017"/>
            <a:ext cx="931010" cy="724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5B38951-669D-D009-0A82-C7FFC682F3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2634" y="3541307"/>
            <a:ext cx="660702" cy="503785"/>
          </a:xfrm>
          <a:prstGeom prst="rect">
            <a:avLst/>
          </a:prstGeom>
        </p:spPr>
      </p:pic>
      <p:pic>
        <p:nvPicPr>
          <p:cNvPr id="76" name="Picture 75" descr="A picture containing white, design, tool, guide&#10;&#10;Description automatically generated">
            <a:extLst>
              <a:ext uri="{FF2B5EF4-FFF2-40B4-BE49-F238E27FC236}">
                <a16:creationId xmlns:a16="http://schemas.microsoft.com/office/drawing/2014/main" id="{0DCDA5C8-67F9-E0E6-BCF0-012C182EA42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804" t="38845" b="32229"/>
          <a:stretch/>
        </p:blipFill>
        <p:spPr>
          <a:xfrm>
            <a:off x="8690174" y="6396810"/>
            <a:ext cx="1431180" cy="334718"/>
          </a:xfrm>
          <a:prstGeom prst="rect">
            <a:avLst/>
          </a:prstGeom>
        </p:spPr>
      </p:pic>
      <p:pic>
        <p:nvPicPr>
          <p:cNvPr id="1038" name="Picture 14" descr="GlobalPlatform Shanghai Fudan Microelectronics Group - GlobalPlatform">
            <a:extLst>
              <a:ext uri="{FF2B5EF4-FFF2-40B4-BE49-F238E27FC236}">
                <a16:creationId xmlns:a16="http://schemas.microsoft.com/office/drawing/2014/main" id="{C8AD036F-A33F-2B97-C51C-36CAD5B1D0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7" t="39768" r="3759" b="40846"/>
          <a:stretch/>
        </p:blipFill>
        <p:spPr bwMode="auto">
          <a:xfrm>
            <a:off x="2173285" y="5165967"/>
            <a:ext cx="2390040" cy="38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close-up of a logo&#10;&#10;Description automatically generated">
            <a:extLst>
              <a:ext uri="{FF2B5EF4-FFF2-40B4-BE49-F238E27FC236}">
                <a16:creationId xmlns:a16="http://schemas.microsoft.com/office/drawing/2014/main" id="{CC5B56FE-B246-88A4-9CF4-E841602932B7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301" b="19751"/>
          <a:stretch/>
        </p:blipFill>
        <p:spPr>
          <a:xfrm>
            <a:off x="3641388" y="2948873"/>
            <a:ext cx="1577056" cy="723057"/>
          </a:xfrm>
          <a:prstGeom prst="rect">
            <a:avLst/>
          </a:prstGeom>
        </p:spPr>
      </p:pic>
      <p:pic>
        <p:nvPicPr>
          <p:cNvPr id="42" name="Picture 41" descr="A black apple with a bite taken out of it&#10;&#10;Description automatically generated with medium confidence">
            <a:extLst>
              <a:ext uri="{FF2B5EF4-FFF2-40B4-BE49-F238E27FC236}">
                <a16:creationId xmlns:a16="http://schemas.microsoft.com/office/drawing/2014/main" id="{50C17523-47BB-F441-8AD9-7B3B353B01A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665" t="16301" r="27230" b="18415"/>
          <a:stretch/>
        </p:blipFill>
        <p:spPr>
          <a:xfrm>
            <a:off x="1787367" y="1033042"/>
            <a:ext cx="584848" cy="688931"/>
          </a:xfrm>
          <a:prstGeom prst="rect">
            <a:avLst/>
          </a:prstGeom>
        </p:spPr>
      </p:pic>
      <p:pic>
        <p:nvPicPr>
          <p:cNvPr id="62" name="Picture 10">
            <a:extLst>
              <a:ext uri="{FF2B5EF4-FFF2-40B4-BE49-F238E27FC236}">
                <a16:creationId xmlns:a16="http://schemas.microsoft.com/office/drawing/2014/main" id="{EAC065FA-AFDD-31B7-A266-689F8B7F3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8149" y="4646056"/>
            <a:ext cx="1056340" cy="54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6">
            <a:extLst>
              <a:ext uri="{FF2B5EF4-FFF2-40B4-BE49-F238E27FC236}">
                <a16:creationId xmlns:a16="http://schemas.microsoft.com/office/drawing/2014/main" id="{6B1F0E1F-9A56-B10A-C081-BD88BCBDAD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1960" y="1837815"/>
            <a:ext cx="1017527" cy="496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43">
            <a:extLst>
              <a:ext uri="{FF2B5EF4-FFF2-40B4-BE49-F238E27FC236}">
                <a16:creationId xmlns:a16="http://schemas.microsoft.com/office/drawing/2014/main" id="{BC02785B-71F3-A643-A513-0C8670B4FD88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36382" y="1268696"/>
            <a:ext cx="1456230" cy="46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>
            <a:extLst>
              <a:ext uri="{FF2B5EF4-FFF2-40B4-BE49-F238E27FC236}">
                <a16:creationId xmlns:a16="http://schemas.microsoft.com/office/drawing/2014/main" id="{079EEC2B-6805-8AE2-5AE5-03234FA384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1869" y="2540343"/>
            <a:ext cx="1120387" cy="290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82" descr="FeliCa Networks">
            <a:hlinkClick r:id="rId13"/>
            <a:extLst>
              <a:ext uri="{FF2B5EF4-FFF2-40B4-BE49-F238E27FC236}">
                <a16:creationId xmlns:a16="http://schemas.microsoft.com/office/drawing/2014/main" id="{1F464021-BDCC-9AFF-0552-23E3AA3637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333566" y="-1068820"/>
            <a:ext cx="548710" cy="45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4">
            <a:extLst>
              <a:ext uri="{FF2B5EF4-FFF2-40B4-BE49-F238E27FC236}">
                <a16:creationId xmlns:a16="http://schemas.microsoft.com/office/drawing/2014/main" id="{4ADA1527-FCED-3FA2-4612-C99236CD24D7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2994" y="1936344"/>
            <a:ext cx="841155" cy="29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4" descr="Infineon">
            <a:extLst>
              <a:ext uri="{FF2B5EF4-FFF2-40B4-BE49-F238E27FC236}">
                <a16:creationId xmlns:a16="http://schemas.microsoft.com/office/drawing/2014/main" id="{79B6B158-F805-10ED-D012-E4A6C73A0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25149" y="1914767"/>
            <a:ext cx="965460" cy="37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6" descr="http://www.globalplatform.org/uploads/memberlogos/guide164.gif">
            <a:extLst>
              <a:ext uri="{FF2B5EF4-FFF2-40B4-BE49-F238E27FC236}">
                <a16:creationId xmlns:a16="http://schemas.microsoft.com/office/drawing/2014/main" id="{87B65C93-7C53-E0EF-9594-CD4AFF535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6020" y="1374340"/>
            <a:ext cx="1366010" cy="248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36745AE1-F65D-2715-A5AE-C89B32C05070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5764" y="1913802"/>
            <a:ext cx="1138837" cy="301792"/>
          </a:xfrm>
          <a:prstGeom prst="rect">
            <a:avLst/>
          </a:prstGeom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98A751E0-D6A6-CCD8-6FD9-1781427BB8B4}"/>
              </a:ext>
            </a:extLst>
          </p:cNvPr>
          <p:cNvPicPr>
            <a:picLocks noChangeAspect="1"/>
          </p:cNvPicPr>
          <p:nvPr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5654" y="1265456"/>
            <a:ext cx="803796" cy="268317"/>
          </a:xfrm>
          <a:prstGeom prst="rect">
            <a:avLst/>
          </a:prstGeom>
        </p:spPr>
      </p:pic>
      <p:pic>
        <p:nvPicPr>
          <p:cNvPr id="72" name="Picture 2">
            <a:extLst>
              <a:ext uri="{FF2B5EF4-FFF2-40B4-BE49-F238E27FC236}">
                <a16:creationId xmlns:a16="http://schemas.microsoft.com/office/drawing/2014/main" id="{16BDDA8A-0900-323E-0266-B07611F4C09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04" b="36669"/>
          <a:stretch/>
        </p:blipFill>
        <p:spPr bwMode="auto">
          <a:xfrm>
            <a:off x="5454425" y="2553147"/>
            <a:ext cx="1091924" cy="26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>
            <a:extLst>
              <a:ext uri="{FF2B5EF4-FFF2-40B4-BE49-F238E27FC236}">
                <a16:creationId xmlns:a16="http://schemas.microsoft.com/office/drawing/2014/main" id="{F514333D-DB01-9EFE-8DC8-1A2AC2EF84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437" y="1075655"/>
            <a:ext cx="1038678" cy="540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Visa Newsroom | Media Kits, News &amp; More | Visa">
            <a:extLst>
              <a:ext uri="{FF2B5EF4-FFF2-40B4-BE49-F238E27FC236}">
                <a16:creationId xmlns:a16="http://schemas.microsoft.com/office/drawing/2014/main" id="{D58661CB-FA63-E5CF-8ED0-4F58AA4F1F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68823" y="2557537"/>
            <a:ext cx="771538" cy="250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A7751418-85BD-7B41-B53A-D03C8C200717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679912" y="2592285"/>
            <a:ext cx="1374402" cy="170164"/>
          </a:xfrm>
          <a:prstGeom prst="rect">
            <a:avLst/>
          </a:prstGeom>
        </p:spPr>
      </p:pic>
      <p:pic>
        <p:nvPicPr>
          <p:cNvPr id="96" name="Picture 95">
            <a:extLst>
              <a:ext uri="{FF2B5EF4-FFF2-40B4-BE49-F238E27FC236}">
                <a16:creationId xmlns:a16="http://schemas.microsoft.com/office/drawing/2014/main" id="{E69B8A39-6F37-A047-B0BF-753AB47C64FE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715288" y="1889873"/>
            <a:ext cx="1281551" cy="281042"/>
          </a:xfrm>
          <a:prstGeom prst="rect">
            <a:avLst/>
          </a:prstGeom>
        </p:spPr>
      </p:pic>
      <p:pic>
        <p:nvPicPr>
          <p:cNvPr id="98" name="Picture 97">
            <a:extLst>
              <a:ext uri="{FF2B5EF4-FFF2-40B4-BE49-F238E27FC236}">
                <a16:creationId xmlns:a16="http://schemas.microsoft.com/office/drawing/2014/main" id="{11AC2E05-DFA8-0A4B-B963-F743F45472D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361172" y="2016496"/>
            <a:ext cx="1056681" cy="134675"/>
          </a:xfrm>
          <a:prstGeom prst="rect">
            <a:avLst/>
          </a:prstGeom>
        </p:spPr>
      </p:pic>
      <p:pic>
        <p:nvPicPr>
          <p:cNvPr id="100" name="Picture 99">
            <a:extLst>
              <a:ext uri="{FF2B5EF4-FFF2-40B4-BE49-F238E27FC236}">
                <a16:creationId xmlns:a16="http://schemas.microsoft.com/office/drawing/2014/main" id="{6E37BBAA-CC13-1547-88D9-C8843EA5E924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692033" y="2470661"/>
            <a:ext cx="640776" cy="449667"/>
          </a:xfrm>
          <a:prstGeom prst="rect">
            <a:avLst/>
          </a:prstGeom>
        </p:spPr>
      </p:pic>
      <p:pic>
        <p:nvPicPr>
          <p:cNvPr id="101" name="Picture 100">
            <a:extLst>
              <a:ext uri="{FF2B5EF4-FFF2-40B4-BE49-F238E27FC236}">
                <a16:creationId xmlns:a16="http://schemas.microsoft.com/office/drawing/2014/main" id="{15E797DD-D191-284B-BC3F-FF73FBFB005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633435" y="2606527"/>
            <a:ext cx="1194593" cy="137431"/>
          </a:xfrm>
          <a:prstGeom prst="rect">
            <a:avLst/>
          </a:prstGeom>
        </p:spPr>
      </p:pic>
      <p:pic>
        <p:nvPicPr>
          <p:cNvPr id="102" name="Picture 101">
            <a:extLst>
              <a:ext uri="{FF2B5EF4-FFF2-40B4-BE49-F238E27FC236}">
                <a16:creationId xmlns:a16="http://schemas.microsoft.com/office/drawing/2014/main" id="{4964222C-077E-F04C-9DE5-3DFA72FA2353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601303" y="1975752"/>
            <a:ext cx="1143637" cy="211784"/>
          </a:xfrm>
          <a:prstGeom prst="rect">
            <a:avLst/>
          </a:prstGeom>
        </p:spPr>
      </p:pic>
      <p:pic>
        <p:nvPicPr>
          <p:cNvPr id="103" name="Picture 102">
            <a:extLst>
              <a:ext uri="{FF2B5EF4-FFF2-40B4-BE49-F238E27FC236}">
                <a16:creationId xmlns:a16="http://schemas.microsoft.com/office/drawing/2014/main" id="{1D36F8F0-305D-8B4B-952C-EDBCDD59EB96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8282791" y="2588061"/>
            <a:ext cx="1225344" cy="179867"/>
          </a:xfrm>
          <a:prstGeom prst="rect">
            <a:avLst/>
          </a:prstGeom>
        </p:spPr>
      </p:pic>
      <p:pic>
        <p:nvPicPr>
          <p:cNvPr id="105" name="Picture 104">
            <a:extLst>
              <a:ext uri="{FF2B5EF4-FFF2-40B4-BE49-F238E27FC236}">
                <a16:creationId xmlns:a16="http://schemas.microsoft.com/office/drawing/2014/main" id="{49518767-2C18-3A46-BF3C-1F5A2448DC43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6518118" y="1891005"/>
            <a:ext cx="611245" cy="475548"/>
          </a:xfrm>
          <a:prstGeom prst="rect">
            <a:avLst/>
          </a:prstGeom>
        </p:spPr>
      </p:pic>
      <p:sp>
        <p:nvSpPr>
          <p:cNvPr id="41" name="Title 1">
            <a:extLst>
              <a:ext uri="{FF2B5EF4-FFF2-40B4-BE49-F238E27FC236}">
                <a16:creationId xmlns:a16="http://schemas.microsoft.com/office/drawing/2014/main" id="{E57A9A92-B96A-1045-96B3-72C300F5220C}"/>
              </a:ext>
            </a:extLst>
          </p:cNvPr>
          <p:cNvSpPr txBox="1">
            <a:spLocks/>
          </p:cNvSpPr>
          <p:nvPr/>
        </p:nvSpPr>
        <p:spPr>
          <a:xfrm>
            <a:off x="455224" y="471284"/>
            <a:ext cx="7643454" cy="510351"/>
          </a:xfr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accent2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3600" b="1" i="0" u="none" strike="noStrike" kern="1200" cap="none" spc="0" normalizeH="0" baseline="0" noProof="0" dirty="0">
                <a:ln>
                  <a:noFill/>
                </a:ln>
                <a:solidFill>
                  <a:srgbClr val="0688FF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Our Members</a:t>
            </a:r>
          </a:p>
        </p:txBody>
      </p:sp>
      <p:pic>
        <p:nvPicPr>
          <p:cNvPr id="16" name="Picture 15" descr="A black background with white text&#10;&#10;Description automatically generated with low confidence">
            <a:extLst>
              <a:ext uri="{FF2B5EF4-FFF2-40B4-BE49-F238E27FC236}">
                <a16:creationId xmlns:a16="http://schemas.microsoft.com/office/drawing/2014/main" id="{6595A2EB-059B-7C42-A582-5FC50BF2E19C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669969" y="1266909"/>
            <a:ext cx="924896" cy="36995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845B3FB-DD5A-3381-796D-EB5A14369B87}"/>
              </a:ext>
            </a:extLst>
          </p:cNvPr>
          <p:cNvPicPr>
            <a:picLocks noChangeAspect="1"/>
          </p:cNvPicPr>
          <p:nvPr/>
        </p:nvPicPr>
        <p:blipFill>
          <a:blip r:embed="rId3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7853" y="2001849"/>
            <a:ext cx="1397808" cy="23588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2F81F1-2584-9D6B-264D-1D3FC700356F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260679" y="1913289"/>
            <a:ext cx="1034234" cy="367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DE320C2-4198-B60B-C984-1117C8DDD706}"/>
              </a:ext>
            </a:extLst>
          </p:cNvPr>
          <p:cNvPicPr>
            <a:picLocks noChangeAspect="1"/>
          </p:cNvPicPr>
          <p:nvPr/>
        </p:nvPicPr>
        <p:blipFill>
          <a:blip r:embed="rId3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883" y="3700162"/>
            <a:ext cx="897395" cy="298182"/>
          </a:xfrm>
          <a:prstGeom prst="rect">
            <a:avLst/>
          </a:prstGeom>
        </p:spPr>
      </p:pic>
      <p:pic>
        <p:nvPicPr>
          <p:cNvPr id="15" name="Picture 14" descr="A logo with black and green letters&#10;&#10;Description automatically generated">
            <a:extLst>
              <a:ext uri="{FF2B5EF4-FFF2-40B4-BE49-F238E27FC236}">
                <a16:creationId xmlns:a16="http://schemas.microsoft.com/office/drawing/2014/main" id="{6C0F96FC-FCE8-6598-06C6-BEAC5E29E10E}"/>
              </a:ext>
            </a:extLst>
          </p:cNvPr>
          <p:cNvPicPr>
            <a:picLocks noChangeAspect="1"/>
          </p:cNvPicPr>
          <p:nvPr/>
        </p:nvPicPr>
        <p:blipFill rotWithShape="1">
          <a:blip r:embed="rId3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4577" b="24258"/>
          <a:stretch/>
        </p:blipFill>
        <p:spPr>
          <a:xfrm>
            <a:off x="5165345" y="2993428"/>
            <a:ext cx="1347515" cy="536237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41819CB8-87CB-C1FA-6317-F1AD4BCD1A4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1" b="32277"/>
          <a:stretch/>
        </p:blipFill>
        <p:spPr bwMode="auto">
          <a:xfrm>
            <a:off x="5479032" y="3496196"/>
            <a:ext cx="1446033" cy="5350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77DC01C3-242D-C346-3F0C-CFC3932AB5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817" b="29738"/>
          <a:stretch/>
        </p:blipFill>
        <p:spPr bwMode="auto">
          <a:xfrm>
            <a:off x="9391196" y="3566263"/>
            <a:ext cx="1177497" cy="453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A picture containing font, logo, graphics, symbol&#10;&#10;Description automatically generated">
            <a:extLst>
              <a:ext uri="{FF2B5EF4-FFF2-40B4-BE49-F238E27FC236}">
                <a16:creationId xmlns:a16="http://schemas.microsoft.com/office/drawing/2014/main" id="{47101689-1116-AE1F-B324-AED3261323E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298867" y="3153446"/>
            <a:ext cx="874669" cy="307672"/>
          </a:xfrm>
          <a:prstGeom prst="rect">
            <a:avLst/>
          </a:prstGeom>
        </p:spPr>
      </p:pic>
      <p:pic>
        <p:nvPicPr>
          <p:cNvPr id="21" name="Picture 2" descr="C:\Users\Admin\Desktop\logos\Orange_logo_rgb.jpg">
            <a:extLst>
              <a:ext uri="{FF2B5EF4-FFF2-40B4-BE49-F238E27FC236}">
                <a16:creationId xmlns:a16="http://schemas.microsoft.com/office/drawing/2014/main" id="{6124A197-F1E3-4FED-18E0-8BC4E9FEA4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9388" y="3558257"/>
            <a:ext cx="598451" cy="46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EB4D6E6-C6FA-F8BD-87C9-6778E82E8667}"/>
              </a:ext>
            </a:extLst>
          </p:cNvPr>
          <p:cNvSpPr txBox="1"/>
          <p:nvPr/>
        </p:nvSpPr>
        <p:spPr>
          <a:xfrm>
            <a:off x="1259089" y="6773089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 err="1">
              <a:ln>
                <a:noFill/>
              </a:ln>
              <a:solidFill>
                <a:srgbClr val="002353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E3B9993-B73C-495D-D342-4880FF3D7238}"/>
              </a:ext>
            </a:extLst>
          </p:cNvPr>
          <p:cNvPicPr>
            <a:picLocks noChangeAspect="1"/>
          </p:cNvPicPr>
          <p:nvPr/>
        </p:nvPicPr>
        <p:blipFill rotWithShape="1">
          <a:blip r:embed="rId40"/>
          <a:srcRect t="25701" b="30798"/>
          <a:stretch/>
        </p:blipFill>
        <p:spPr>
          <a:xfrm>
            <a:off x="7370487" y="4790028"/>
            <a:ext cx="849354" cy="369476"/>
          </a:xfrm>
          <a:prstGeom prst="rect">
            <a:avLst/>
          </a:prstGeom>
        </p:spPr>
      </p:pic>
      <p:pic>
        <p:nvPicPr>
          <p:cNvPr id="31" name="Picture 105" descr="C:\Documents and Settings\Admin\Desktop\guide46.gif">
            <a:extLst>
              <a:ext uri="{FF2B5EF4-FFF2-40B4-BE49-F238E27FC236}">
                <a16:creationId xmlns:a16="http://schemas.microsoft.com/office/drawing/2014/main" id="{FFA64D61-A5CC-DA1D-FB18-3F33A7ACF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34196" y="4785439"/>
            <a:ext cx="1080000" cy="21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117" descr="http://www.globalplatform.org/uploads/memberlogos/guide152.gif">
            <a:extLst>
              <a:ext uri="{FF2B5EF4-FFF2-40B4-BE49-F238E27FC236}">
                <a16:creationId xmlns:a16="http://schemas.microsoft.com/office/drawing/2014/main" id="{EC5FCF8D-DD8B-7A77-5CB6-F854AF44CF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0749" y="5247856"/>
            <a:ext cx="1914661" cy="215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" name="Picture 7">
            <a:extLst>
              <a:ext uri="{FF2B5EF4-FFF2-40B4-BE49-F238E27FC236}">
                <a16:creationId xmlns:a16="http://schemas.microsoft.com/office/drawing/2014/main" id="{7864B490-91D9-E459-9A55-74307B52F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8565" y="4347137"/>
            <a:ext cx="1219023" cy="209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" name="Picture 4" descr="http://www.globalplatform.org/uploads/memberlogos/guide187.gif">
            <a:extLst>
              <a:ext uri="{FF2B5EF4-FFF2-40B4-BE49-F238E27FC236}">
                <a16:creationId xmlns:a16="http://schemas.microsoft.com/office/drawing/2014/main" id="{7B4249D1-AE9F-675C-C449-364D1069AC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2319" y="4897066"/>
            <a:ext cx="1080000" cy="175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6">
            <a:extLst>
              <a:ext uri="{FF2B5EF4-FFF2-40B4-BE49-F238E27FC236}">
                <a16:creationId xmlns:a16="http://schemas.microsoft.com/office/drawing/2014/main" id="{8F8ABCF1-0BD3-4E1A-1EDB-6810F36B106E}"/>
              </a:ext>
            </a:extLst>
          </p:cNvPr>
          <p:cNvPicPr>
            <a:picLocks noChangeAspect="1"/>
          </p:cNvPicPr>
          <p:nvPr/>
        </p:nvPicPr>
        <p:blipFill>
          <a:blip r:embed="rId4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7604" y="5282513"/>
            <a:ext cx="1378665" cy="228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F6E5D60C-9718-9CDC-A904-7A02E4C15155}"/>
              </a:ext>
            </a:extLst>
          </p:cNvPr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2599170" y="6061424"/>
            <a:ext cx="447111" cy="447111"/>
          </a:xfrm>
          <a:prstGeom prst="rect">
            <a:avLst/>
          </a:prstGeom>
        </p:spPr>
      </p:pic>
      <p:pic>
        <p:nvPicPr>
          <p:cNvPr id="45" name="Picture 8" descr="Zwipe - Nexusgroup">
            <a:extLst>
              <a:ext uri="{FF2B5EF4-FFF2-40B4-BE49-F238E27FC236}">
                <a16:creationId xmlns:a16="http://schemas.microsoft.com/office/drawing/2014/main" id="{F10393FC-6D53-D3C3-70FB-E2A0E5E596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73122" y="6289036"/>
            <a:ext cx="841986" cy="498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29D74D5A-6848-DD68-7BA1-303E0E955331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8366193" y="4831866"/>
            <a:ext cx="783984" cy="306585"/>
          </a:xfrm>
          <a:prstGeom prst="rect">
            <a:avLst/>
          </a:prstGeom>
        </p:spPr>
      </p:pic>
      <p:pic>
        <p:nvPicPr>
          <p:cNvPr id="47" name="Picture 46" descr="A close up of a logo&#10;&#10;Description automatically generated with low confidence">
            <a:extLst>
              <a:ext uri="{FF2B5EF4-FFF2-40B4-BE49-F238E27FC236}">
                <a16:creationId xmlns:a16="http://schemas.microsoft.com/office/drawing/2014/main" id="{D370C222-1D96-5BF1-3581-2D91C09C559B}"/>
              </a:ext>
            </a:extLst>
          </p:cNvPr>
          <p:cNvPicPr>
            <a:picLocks noChangeAspect="1"/>
          </p:cNvPicPr>
          <p:nvPr/>
        </p:nvPicPr>
        <p:blipFill rotWithShape="1">
          <a:blip r:embed="rId49"/>
          <a:srcRect l="13768" t="38112" r="13493" b="36644"/>
          <a:stretch/>
        </p:blipFill>
        <p:spPr>
          <a:xfrm>
            <a:off x="4493311" y="4357722"/>
            <a:ext cx="1291962" cy="235400"/>
          </a:xfrm>
          <a:prstGeom prst="rect">
            <a:avLst/>
          </a:prstGeom>
        </p:spPr>
      </p:pic>
      <p:pic>
        <p:nvPicPr>
          <p:cNvPr id="49" name="Picture 48" descr="A blue and green rectangle with white letters&#10;&#10;Description automatically generated with medium confidence">
            <a:extLst>
              <a:ext uri="{FF2B5EF4-FFF2-40B4-BE49-F238E27FC236}">
                <a16:creationId xmlns:a16="http://schemas.microsoft.com/office/drawing/2014/main" id="{45561ED1-7A62-E291-E45B-D765185DD02C}"/>
              </a:ext>
            </a:extLst>
          </p:cNvPr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5922575" y="4225615"/>
            <a:ext cx="541599" cy="387089"/>
          </a:xfrm>
          <a:prstGeom prst="rect">
            <a:avLst/>
          </a:prstGeom>
        </p:spPr>
      </p:pic>
      <p:pic>
        <p:nvPicPr>
          <p:cNvPr id="51" name="Picture 50" descr="A picture containing text, font, logo, symbol&#10;&#10;Description automatically generated">
            <a:extLst>
              <a:ext uri="{FF2B5EF4-FFF2-40B4-BE49-F238E27FC236}">
                <a16:creationId xmlns:a16="http://schemas.microsoft.com/office/drawing/2014/main" id="{8E97DF93-1987-745F-960B-1BE011C5C0A2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8857721" y="4206855"/>
            <a:ext cx="1178379" cy="482064"/>
          </a:xfrm>
          <a:prstGeom prst="rect">
            <a:avLst/>
          </a:prstGeom>
        </p:spPr>
      </p:pic>
      <p:pic>
        <p:nvPicPr>
          <p:cNvPr id="53" name="Picture 52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21F5A267-E113-CDC2-085A-2B13B35595CB}"/>
              </a:ext>
            </a:extLst>
          </p:cNvPr>
          <p:cNvPicPr>
            <a:picLocks noChangeAspect="1"/>
          </p:cNvPicPr>
          <p:nvPr/>
        </p:nvPicPr>
        <p:blipFill rotWithShape="1">
          <a:blip r:embed="rId52"/>
          <a:srcRect t="28513" b="30626"/>
          <a:stretch/>
        </p:blipFill>
        <p:spPr>
          <a:xfrm>
            <a:off x="11154920" y="4295294"/>
            <a:ext cx="964681" cy="306584"/>
          </a:xfrm>
          <a:prstGeom prst="rect">
            <a:avLst/>
          </a:prstGeom>
        </p:spPr>
      </p:pic>
      <p:pic>
        <p:nvPicPr>
          <p:cNvPr id="57" name="Picture 56" descr="A logo of a company&#10;&#10;Description automatically generated with low confidence">
            <a:extLst>
              <a:ext uri="{FF2B5EF4-FFF2-40B4-BE49-F238E27FC236}">
                <a16:creationId xmlns:a16="http://schemas.microsoft.com/office/drawing/2014/main" id="{38388B3F-6623-2B94-8406-1FFB13F5CF4D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952256" y="4721843"/>
            <a:ext cx="1080000" cy="562689"/>
          </a:xfrm>
          <a:prstGeom prst="rect">
            <a:avLst/>
          </a:prstGeom>
        </p:spPr>
      </p:pic>
      <p:pic>
        <p:nvPicPr>
          <p:cNvPr id="58" name="Picture 57" descr="A picture containing font, graphics, electric blue, logo&#10;&#10;Description automatically generated">
            <a:extLst>
              <a:ext uri="{FF2B5EF4-FFF2-40B4-BE49-F238E27FC236}">
                <a16:creationId xmlns:a16="http://schemas.microsoft.com/office/drawing/2014/main" id="{953D3DEB-F5CB-D397-BA0A-6E47A7ED14CE}"/>
              </a:ext>
            </a:extLst>
          </p:cNvPr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455224" y="6117741"/>
            <a:ext cx="696602" cy="420720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4A06781B-3507-CB68-C9ED-2EE15A8D4101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1300345" y="6219585"/>
            <a:ext cx="1055538" cy="217031"/>
          </a:xfrm>
          <a:prstGeom prst="rect">
            <a:avLst/>
          </a:prstGeom>
        </p:spPr>
      </p:pic>
      <p:pic>
        <p:nvPicPr>
          <p:cNvPr id="63" name="Picture 62" descr="A picture containing logo, font, graphics, design&#10;&#10;Description automatically generated">
            <a:extLst>
              <a:ext uri="{FF2B5EF4-FFF2-40B4-BE49-F238E27FC236}">
                <a16:creationId xmlns:a16="http://schemas.microsoft.com/office/drawing/2014/main" id="{2283841C-90AD-0C12-D77F-A6B3D35EF4AB}"/>
              </a:ext>
            </a:extLst>
          </p:cNvPr>
          <p:cNvPicPr>
            <a:picLocks noChangeAspect="1"/>
          </p:cNvPicPr>
          <p:nvPr/>
        </p:nvPicPr>
        <p:blipFill rotWithShape="1">
          <a:blip r:embed="rId56"/>
          <a:srcRect t="33211" b="31076"/>
          <a:stretch/>
        </p:blipFill>
        <p:spPr>
          <a:xfrm>
            <a:off x="1156334" y="4347137"/>
            <a:ext cx="1104603" cy="306819"/>
          </a:xfrm>
          <a:prstGeom prst="rect">
            <a:avLst/>
          </a:prstGeom>
        </p:spPr>
      </p:pic>
      <p:pic>
        <p:nvPicPr>
          <p:cNvPr id="65" name="Picture 64">
            <a:extLst>
              <a:ext uri="{FF2B5EF4-FFF2-40B4-BE49-F238E27FC236}">
                <a16:creationId xmlns:a16="http://schemas.microsoft.com/office/drawing/2014/main" id="{5D6362E3-B7CD-A616-45AB-64A08E0A36A0}"/>
              </a:ext>
            </a:extLst>
          </p:cNvPr>
          <p:cNvPicPr>
            <a:picLocks noChangeAspect="1"/>
          </p:cNvPicPr>
          <p:nvPr/>
        </p:nvPicPr>
        <p:blipFill>
          <a:blip r:embed="rId5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3291" y="4252905"/>
            <a:ext cx="762231" cy="348973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A85784A1-663C-782F-C8B3-C333BCECE716}"/>
              </a:ext>
            </a:extLst>
          </p:cNvPr>
          <p:cNvPicPr>
            <a:picLocks noChangeAspect="1"/>
          </p:cNvPicPr>
          <p:nvPr/>
        </p:nvPicPr>
        <p:blipFill>
          <a:blip r:embed="rId5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40835" y="4842702"/>
            <a:ext cx="970469" cy="185165"/>
          </a:xfrm>
          <a:prstGeom prst="rect">
            <a:avLst/>
          </a:prstGeom>
        </p:spPr>
      </p:pic>
      <p:pic>
        <p:nvPicPr>
          <p:cNvPr id="68" name="Picture 41" descr="org3_logo">
            <a:extLst>
              <a:ext uri="{FF2B5EF4-FFF2-40B4-BE49-F238E27FC236}">
                <a16:creationId xmlns:a16="http://schemas.microsoft.com/office/drawing/2014/main" id="{79EC5FA3-1617-268B-65CD-310E82B69E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19566" y="5355829"/>
            <a:ext cx="1337774" cy="2335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" name="Picture 26" descr="DNP-Nov-2006">
            <a:extLst>
              <a:ext uri="{FF2B5EF4-FFF2-40B4-BE49-F238E27FC236}">
                <a16:creationId xmlns:a16="http://schemas.microsoft.com/office/drawing/2014/main" id="{D4E7A827-AAD2-0820-97BA-D25DD27130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4104" y="3195390"/>
            <a:ext cx="707479" cy="185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" name="Picture 69" descr="A close-up of a logo&#10;&#10;Description automatically generated with medium confidence">
            <a:extLst>
              <a:ext uri="{FF2B5EF4-FFF2-40B4-BE49-F238E27FC236}">
                <a16:creationId xmlns:a16="http://schemas.microsoft.com/office/drawing/2014/main" id="{6A6E1840-3ABA-C7E6-C91B-0CF0C9A6A16B}"/>
              </a:ext>
            </a:extLst>
          </p:cNvPr>
          <p:cNvPicPr>
            <a:picLocks noChangeAspect="1"/>
          </p:cNvPicPr>
          <p:nvPr/>
        </p:nvPicPr>
        <p:blipFill rotWithShape="1">
          <a:blip r:embed="rId6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6813" b="30911"/>
          <a:stretch/>
        </p:blipFill>
        <p:spPr>
          <a:xfrm>
            <a:off x="6681193" y="5258827"/>
            <a:ext cx="1516023" cy="387089"/>
          </a:xfrm>
          <a:prstGeom prst="rect">
            <a:avLst/>
          </a:prstGeom>
        </p:spPr>
      </p:pic>
      <p:pic>
        <p:nvPicPr>
          <p:cNvPr id="74" name="Picture 73" descr="http://www.monetech.fr/img/ico/logo_MONETECH.png">
            <a:extLst>
              <a:ext uri="{FF2B5EF4-FFF2-40B4-BE49-F238E27FC236}">
                <a16:creationId xmlns:a16="http://schemas.microsoft.com/office/drawing/2014/main" id="{D3A16110-E4DF-C2D7-6D39-92637B96B6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36207" y="6345393"/>
            <a:ext cx="1080000" cy="386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" name="Picture 6" descr="Internet of Trust">
            <a:extLst>
              <a:ext uri="{FF2B5EF4-FFF2-40B4-BE49-F238E27FC236}">
                <a16:creationId xmlns:a16="http://schemas.microsoft.com/office/drawing/2014/main" id="{B35794F7-231B-2568-E49C-C4D355FCE4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21354" y="5877202"/>
            <a:ext cx="1348041" cy="274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>
            <a:extLst>
              <a:ext uri="{FF2B5EF4-FFF2-40B4-BE49-F238E27FC236}">
                <a16:creationId xmlns:a16="http://schemas.microsoft.com/office/drawing/2014/main" id="{477D5B12-0FFE-2745-7901-C8E4827510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29" b="20882"/>
          <a:stretch/>
        </p:blipFill>
        <p:spPr bwMode="auto">
          <a:xfrm>
            <a:off x="7683112" y="5821210"/>
            <a:ext cx="956668" cy="447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8">
            <a:extLst>
              <a:ext uri="{FF2B5EF4-FFF2-40B4-BE49-F238E27FC236}">
                <a16:creationId xmlns:a16="http://schemas.microsoft.com/office/drawing/2014/main" id="{F9C2149C-FFA5-67F4-4A9A-6DDFAF4F5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1402" y="5886701"/>
            <a:ext cx="1303431" cy="280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79" descr="A logo of the united states department of defense&#10;&#10;Description automatically generated with medium confidence">
            <a:extLst>
              <a:ext uri="{FF2B5EF4-FFF2-40B4-BE49-F238E27FC236}">
                <a16:creationId xmlns:a16="http://schemas.microsoft.com/office/drawing/2014/main" id="{E73FE97E-9756-6A25-6A68-535ECBF976D6}"/>
              </a:ext>
            </a:extLst>
          </p:cNvPr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5425893" y="6014624"/>
            <a:ext cx="626952" cy="626952"/>
          </a:xfrm>
          <a:prstGeom prst="rect">
            <a:avLst/>
          </a:prstGeom>
        </p:spPr>
      </p:pic>
      <p:pic>
        <p:nvPicPr>
          <p:cNvPr id="81" name="Picture 4">
            <a:extLst>
              <a:ext uri="{FF2B5EF4-FFF2-40B4-BE49-F238E27FC236}">
                <a16:creationId xmlns:a16="http://schemas.microsoft.com/office/drawing/2014/main" id="{EB84721D-22AC-AEFF-1A39-93073A010C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9" t="19563" r="8482" b="27937"/>
          <a:stretch/>
        </p:blipFill>
        <p:spPr bwMode="auto">
          <a:xfrm>
            <a:off x="3305088" y="5982504"/>
            <a:ext cx="1080000" cy="525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8EDC193-3028-85B8-C2B8-31F4B765FF25}"/>
              </a:ext>
            </a:extLst>
          </p:cNvPr>
          <p:cNvPicPr>
            <a:picLocks noChangeAspect="1"/>
          </p:cNvPicPr>
          <p:nvPr/>
        </p:nvPicPr>
        <p:blipFill rotWithShape="1">
          <a:blip r:embed="rId6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9129" t="37104" r="8965" b="36765"/>
          <a:stretch/>
        </p:blipFill>
        <p:spPr>
          <a:xfrm>
            <a:off x="2465921" y="1309363"/>
            <a:ext cx="844627" cy="287771"/>
          </a:xfrm>
          <a:prstGeom prst="rect">
            <a:avLst/>
          </a:prstGeom>
        </p:spPr>
      </p:pic>
      <p:pic>
        <p:nvPicPr>
          <p:cNvPr id="1026" name="Picture 2" descr="Analog Devices Reports Third Quarter Fiscal 2023 Financial Results">
            <a:extLst>
              <a:ext uri="{FF2B5EF4-FFF2-40B4-BE49-F238E27FC236}">
                <a16:creationId xmlns:a16="http://schemas.microsoft.com/office/drawing/2014/main" id="{3173CADF-0FE3-7172-8778-7703A7CFE89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04" t="21347" r="13281" b="21477"/>
          <a:stretch/>
        </p:blipFill>
        <p:spPr bwMode="auto">
          <a:xfrm>
            <a:off x="661000" y="1233066"/>
            <a:ext cx="1036908" cy="52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QBDI - QuarkslaB Dynamic binary Instrumentation">
            <a:extLst>
              <a:ext uri="{FF2B5EF4-FFF2-40B4-BE49-F238E27FC236}">
                <a16:creationId xmlns:a16="http://schemas.microsoft.com/office/drawing/2014/main" id="{A2F027FA-9EF4-5C98-FFA6-D6EAD9BCBA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0606" y="3700162"/>
            <a:ext cx="921159" cy="18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371F72B-E0FA-2985-56D7-9F0D438076D1}"/>
              </a:ext>
            </a:extLst>
          </p:cNvPr>
          <p:cNvCxnSpPr/>
          <p:nvPr/>
        </p:nvCxnSpPr>
        <p:spPr>
          <a:xfrm>
            <a:off x="313372" y="3007511"/>
            <a:ext cx="1168744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>
            <a:extLst>
              <a:ext uri="{FF2B5EF4-FFF2-40B4-BE49-F238E27FC236}">
                <a16:creationId xmlns:a16="http://schemas.microsoft.com/office/drawing/2014/main" id="{D5F6BEA3-FEE4-C086-2231-7DB99B58473F}"/>
              </a:ext>
            </a:extLst>
          </p:cNvPr>
          <p:cNvSpPr txBox="1"/>
          <p:nvPr/>
        </p:nvSpPr>
        <p:spPr>
          <a:xfrm>
            <a:off x="206081" y="3035684"/>
            <a:ext cx="1040972" cy="86605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Participant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9602CAF1-C3B6-9ABD-9197-BAB5F5883325}"/>
              </a:ext>
            </a:extLst>
          </p:cNvPr>
          <p:cNvSpPr txBox="1"/>
          <p:nvPr/>
        </p:nvSpPr>
        <p:spPr>
          <a:xfrm>
            <a:off x="189510" y="4172443"/>
            <a:ext cx="3038253" cy="17308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Observer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2DE7B2E1-1324-75E2-5A31-F00A4BFDA4C4}"/>
              </a:ext>
            </a:extLst>
          </p:cNvPr>
          <p:cNvCxnSpPr/>
          <p:nvPr/>
        </p:nvCxnSpPr>
        <p:spPr>
          <a:xfrm>
            <a:off x="327659" y="1030689"/>
            <a:ext cx="1168744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F73D242A-9EB2-05D0-B640-D0D9D9DA33CF}"/>
              </a:ext>
            </a:extLst>
          </p:cNvPr>
          <p:cNvSpPr txBox="1"/>
          <p:nvPr/>
        </p:nvSpPr>
        <p:spPr>
          <a:xfrm>
            <a:off x="220368" y="1058862"/>
            <a:ext cx="1040972" cy="218369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Full</a:t>
            </a:r>
          </a:p>
        </p:txBody>
      </p:sp>
      <p:pic>
        <p:nvPicPr>
          <p:cNvPr id="73" name="Picture 72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7A7F97F8-C2B1-8603-AC44-BE707A5A57FE}"/>
              </a:ext>
            </a:extLst>
          </p:cNvPr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7019384" y="1321519"/>
            <a:ext cx="1489952" cy="255312"/>
          </a:xfrm>
          <a:prstGeom prst="rect">
            <a:avLst/>
          </a:prstGeom>
        </p:spPr>
      </p:pic>
      <p:pic>
        <p:nvPicPr>
          <p:cNvPr id="90" name="Picture 89" descr="A blue text on a black background&#10;&#10;Description automatically generated">
            <a:extLst>
              <a:ext uri="{FF2B5EF4-FFF2-40B4-BE49-F238E27FC236}">
                <a16:creationId xmlns:a16="http://schemas.microsoft.com/office/drawing/2014/main" id="{A49AC3D6-D3C4-D519-9D12-714E1FAA57DC}"/>
              </a:ext>
            </a:extLst>
          </p:cNvPr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5926205" y="4748535"/>
            <a:ext cx="1400658" cy="350757"/>
          </a:xfrm>
          <a:prstGeom prst="rect">
            <a:avLst/>
          </a:prstGeom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DE3ECB10-E4E3-F484-2073-E334AA61EC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5383" y="1195131"/>
            <a:ext cx="959892" cy="59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>
            <a:extLst>
              <a:ext uri="{FF2B5EF4-FFF2-40B4-BE49-F238E27FC236}">
                <a16:creationId xmlns:a16="http://schemas.microsoft.com/office/drawing/2014/main" id="{E3CEF41F-999E-0EB1-6C01-0B27A197080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52" b="19399"/>
          <a:stretch/>
        </p:blipFill>
        <p:spPr bwMode="auto">
          <a:xfrm>
            <a:off x="7556208" y="3033583"/>
            <a:ext cx="1382571" cy="506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8C716F3D-9A85-6622-9317-6D6DB350E63A}"/>
              </a:ext>
            </a:extLst>
          </p:cNvPr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10220123" y="4253162"/>
            <a:ext cx="966213" cy="312598"/>
          </a:xfrm>
          <a:prstGeom prst="rect">
            <a:avLst/>
          </a:prstGeom>
        </p:spPr>
      </p:pic>
      <p:pic>
        <p:nvPicPr>
          <p:cNvPr id="54" name="Picture 53">
            <a:extLst>
              <a:ext uri="{FF2B5EF4-FFF2-40B4-BE49-F238E27FC236}">
                <a16:creationId xmlns:a16="http://schemas.microsoft.com/office/drawing/2014/main" id="{ABA9C23C-0B9F-DB3D-27F6-D45553FE1196}"/>
              </a:ext>
            </a:extLst>
          </p:cNvPr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10535133" y="4831866"/>
            <a:ext cx="1415593" cy="340544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9BFC5828-7FB7-F8B1-72E6-A165B63959B2}"/>
              </a:ext>
            </a:extLst>
          </p:cNvPr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2090563" y="5745604"/>
            <a:ext cx="1016391" cy="135519"/>
          </a:xfrm>
          <a:prstGeom prst="rect">
            <a:avLst/>
          </a:prstGeom>
        </p:spPr>
      </p:pic>
      <p:pic>
        <p:nvPicPr>
          <p:cNvPr id="48" name="Picture 47" descr="A logo of a building&#10;&#10;Description automatically generated">
            <a:extLst>
              <a:ext uri="{FF2B5EF4-FFF2-40B4-BE49-F238E27FC236}">
                <a16:creationId xmlns:a16="http://schemas.microsoft.com/office/drawing/2014/main" id="{C3925DAF-2ED8-D819-08B9-7B2C69CFBE82}"/>
              </a:ext>
            </a:extLst>
          </p:cNvPr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6138991" y="6048781"/>
            <a:ext cx="558948" cy="558637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10072D02-3610-36EA-1BC3-C9BA83BCEA3F}"/>
              </a:ext>
            </a:extLst>
          </p:cNvPr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2190064" y="4323722"/>
            <a:ext cx="1064406" cy="340797"/>
          </a:xfrm>
          <a:prstGeom prst="rect">
            <a:avLst/>
          </a:prstGeom>
        </p:spPr>
      </p:pic>
      <p:pic>
        <p:nvPicPr>
          <p:cNvPr id="83" name="Picture 2" descr="FinTech Certification In China - National Financial Technology Certification  Center Becomes An Official Partner - OpenChain">
            <a:extLst>
              <a:ext uri="{FF2B5EF4-FFF2-40B4-BE49-F238E27FC236}">
                <a16:creationId xmlns:a16="http://schemas.microsoft.com/office/drawing/2014/main" id="{97F6E903-F204-800E-6863-96C2F1055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4750" y="3664758"/>
            <a:ext cx="1959346" cy="3291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4" descr="Institute for Information Industry - NGMN">
            <a:extLst>
              <a:ext uri="{FF2B5EF4-FFF2-40B4-BE49-F238E27FC236}">
                <a16:creationId xmlns:a16="http://schemas.microsoft.com/office/drawing/2014/main" id="{80169DBB-AAA6-E80D-07B0-FB9BEBF637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t="41270" r="5144" b="42951"/>
          <a:stretch/>
        </p:blipFill>
        <p:spPr bwMode="auto">
          <a:xfrm>
            <a:off x="8857846" y="3115621"/>
            <a:ext cx="2100517" cy="367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89C39A21-87C1-DCBD-BAE3-6D6EBE5F9A49}"/>
              </a:ext>
            </a:extLst>
          </p:cNvPr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>
            <a:off x="504112" y="3560708"/>
            <a:ext cx="700870" cy="431502"/>
          </a:xfrm>
          <a:prstGeom prst="rect">
            <a:avLst/>
          </a:prstGeom>
        </p:spPr>
      </p:pic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21F4F88D-8E35-4C1F-5329-1D75981442D9}"/>
              </a:ext>
            </a:extLst>
          </p:cNvPr>
          <p:cNvCxnSpPr/>
          <p:nvPr/>
        </p:nvCxnSpPr>
        <p:spPr>
          <a:xfrm>
            <a:off x="295615" y="4148708"/>
            <a:ext cx="1168744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6" name="Picture 6">
            <a:extLst>
              <a:ext uri="{FF2B5EF4-FFF2-40B4-BE49-F238E27FC236}">
                <a16:creationId xmlns:a16="http://schemas.microsoft.com/office/drawing/2014/main" id="{6F8A41A0-E267-B71F-FDD1-FCBC9F42EB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3281" y="6278057"/>
            <a:ext cx="1121184" cy="57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64712877-CBEC-F66A-7114-F42922EB9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04" y="4286133"/>
            <a:ext cx="583637" cy="581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38AED834-ED39-CDAB-E4A2-DE22F22080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31" y="4205867"/>
            <a:ext cx="1104604" cy="565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866EF76D-9333-849E-FDF2-7D9E054F9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" t="19973" r="3979" b="20786"/>
          <a:stretch/>
        </p:blipFill>
        <p:spPr bwMode="auto">
          <a:xfrm>
            <a:off x="8310292" y="5319894"/>
            <a:ext cx="1221571" cy="297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E24BB0E7-4EE2-84A2-9DF2-03A488C6163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35" b="35733"/>
          <a:stretch/>
        </p:blipFill>
        <p:spPr bwMode="auto">
          <a:xfrm>
            <a:off x="362237" y="5568470"/>
            <a:ext cx="1670455" cy="41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B9B55A5-6050-A5A1-D8D4-BA4C8415E47A}"/>
              </a:ext>
            </a:extLst>
          </p:cNvPr>
          <p:cNvPicPr>
            <a:picLocks noChangeAspect="1"/>
          </p:cNvPicPr>
          <p:nvPr/>
        </p:nvPicPr>
        <p:blipFill>
          <a:blip r:embed="rId8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1571" y="5081752"/>
            <a:ext cx="683826" cy="451011"/>
          </a:xfrm>
          <a:prstGeom prst="rect">
            <a:avLst/>
          </a:prstGeom>
        </p:spPr>
      </p:pic>
      <p:pic>
        <p:nvPicPr>
          <p:cNvPr id="30" name="Picture 90">
            <a:extLst>
              <a:ext uri="{FF2B5EF4-FFF2-40B4-BE49-F238E27FC236}">
                <a16:creationId xmlns:a16="http://schemas.microsoft.com/office/drawing/2014/main" id="{A2797072-BF15-BE7C-027B-338926545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29162" y="5394756"/>
            <a:ext cx="1198274" cy="159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4E8E4D46-3C1F-BE7C-1E4C-E713EACAD9A3}"/>
              </a:ext>
            </a:extLst>
          </p:cNvPr>
          <p:cNvCxnSpPr>
            <a:cxnSpLocks/>
          </p:cNvCxnSpPr>
          <p:nvPr/>
        </p:nvCxnSpPr>
        <p:spPr>
          <a:xfrm>
            <a:off x="3270353" y="5749534"/>
            <a:ext cx="8734859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TextBox 109">
            <a:extLst>
              <a:ext uri="{FF2B5EF4-FFF2-40B4-BE49-F238E27FC236}">
                <a16:creationId xmlns:a16="http://schemas.microsoft.com/office/drawing/2014/main" id="{9A4AA9F3-B097-28E7-14DF-7DA37E96DF46}"/>
              </a:ext>
            </a:extLst>
          </p:cNvPr>
          <p:cNvSpPr txBox="1"/>
          <p:nvPr/>
        </p:nvSpPr>
        <p:spPr>
          <a:xfrm>
            <a:off x="3331047" y="5790277"/>
            <a:ext cx="4866169" cy="14306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none" strike="noStrike" kern="1200" cap="none" spc="0" normalizeH="0" baseline="0" noProof="0" dirty="0">
                <a:ln>
                  <a:noFill/>
                </a:ln>
                <a:solidFill>
                  <a:srgbClr val="002353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Public Entity                                                                                              Consultants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E2EB26-7514-7EE2-A1FE-95755D1A2EB1}"/>
              </a:ext>
            </a:extLst>
          </p:cNvPr>
          <p:cNvPicPr>
            <a:picLocks noChangeAspect="1"/>
          </p:cNvPicPr>
          <p:nvPr/>
        </p:nvPicPr>
        <p:blipFill>
          <a:blip r:embed="rId90"/>
          <a:srcRect l="21259" t="27784" r="20647" b="28541"/>
          <a:stretch/>
        </p:blipFill>
        <p:spPr>
          <a:xfrm>
            <a:off x="4420450" y="6149709"/>
            <a:ext cx="924039" cy="35074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D805D5-8A21-8C08-586F-012FBA834F8A}"/>
              </a:ext>
            </a:extLst>
          </p:cNvPr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8193235" y="6309020"/>
            <a:ext cx="485356" cy="490935"/>
          </a:xfrm>
          <a:prstGeom prst="rect">
            <a:avLst/>
          </a:prstGeom>
        </p:spPr>
      </p:pic>
      <p:pic>
        <p:nvPicPr>
          <p:cNvPr id="25" name="Picture 24" descr="A black and blue text&#10;&#10;AI-generated content may be incorrect.">
            <a:extLst>
              <a:ext uri="{FF2B5EF4-FFF2-40B4-BE49-F238E27FC236}">
                <a16:creationId xmlns:a16="http://schemas.microsoft.com/office/drawing/2014/main" id="{E87224A6-C699-F006-7AB2-7571BEECEBDE}"/>
              </a:ext>
            </a:extLst>
          </p:cNvPr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2463001" y="3138497"/>
            <a:ext cx="1005557" cy="366185"/>
          </a:xfrm>
          <a:prstGeom prst="rect">
            <a:avLst/>
          </a:prstGeom>
        </p:spPr>
      </p:pic>
      <p:pic>
        <p:nvPicPr>
          <p:cNvPr id="11" name="Picture 2" descr="伊世智能">
            <a:extLst>
              <a:ext uri="{FF2B5EF4-FFF2-40B4-BE49-F238E27FC236}">
                <a16:creationId xmlns:a16="http://schemas.microsoft.com/office/drawing/2014/main" id="{C48651B5-6036-AE45-2C75-D7C9FD401F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491" y="2416107"/>
            <a:ext cx="1278874" cy="464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A logo to express the spirit of Stellantis | Stellantis">
            <a:extLst>
              <a:ext uri="{FF2B5EF4-FFF2-40B4-BE49-F238E27FC236}">
                <a16:creationId xmlns:a16="http://schemas.microsoft.com/office/drawing/2014/main" id="{927089A6-104D-AF4C-B578-5629E97E42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2" t="34900" r="6130" b="35696"/>
          <a:stretch/>
        </p:blipFill>
        <p:spPr bwMode="auto">
          <a:xfrm>
            <a:off x="3016843" y="2525820"/>
            <a:ext cx="1574989" cy="37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Terms of Use - Woven by Toyota">
            <a:extLst>
              <a:ext uri="{FF2B5EF4-FFF2-40B4-BE49-F238E27FC236}">
                <a16:creationId xmlns:a16="http://schemas.microsoft.com/office/drawing/2014/main" id="{D2539B9F-423B-3062-B8BE-4C22B6333F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46" t="30327" r="9485" b="29055"/>
          <a:stretch/>
        </p:blipFill>
        <p:spPr bwMode="auto">
          <a:xfrm>
            <a:off x="10643321" y="3669822"/>
            <a:ext cx="1106463" cy="315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01102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4A09-D2B5-D015-F154-C86BBB5E8C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112" y="330648"/>
            <a:ext cx="10022268" cy="408379"/>
          </a:xfrm>
        </p:spPr>
        <p:txBody>
          <a:bodyPr/>
          <a:lstStyle/>
          <a:p>
            <a:r>
              <a:rPr lang="en-US" dirty="0"/>
              <a:t>GlobalPlatform Collaborative Partners</a:t>
            </a:r>
          </a:p>
        </p:txBody>
      </p:sp>
      <p:pic>
        <p:nvPicPr>
          <p:cNvPr id="3" name="Picture 16" descr="ETSI Logo">
            <a:extLst>
              <a:ext uri="{FF2B5EF4-FFF2-40B4-BE49-F238E27FC236}">
                <a16:creationId xmlns:a16="http://schemas.microsoft.com/office/drawing/2014/main" id="{491B2A87-1622-29F9-F18D-BD2EABE687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0179095" y="2245192"/>
            <a:ext cx="1454955" cy="342900"/>
          </a:xfrm>
          <a:prstGeom prst="rect">
            <a:avLst/>
          </a:prstGeom>
          <a:noFill/>
        </p:spPr>
      </p:pic>
      <p:pic>
        <p:nvPicPr>
          <p:cNvPr id="4" name="Picture 10" descr="Nicss">
            <a:extLst>
              <a:ext uri="{FF2B5EF4-FFF2-40B4-BE49-F238E27FC236}">
                <a16:creationId xmlns:a16="http://schemas.microsoft.com/office/drawing/2014/main" id="{BD3E7D97-10CF-E44A-E51C-4F6BADEDA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784" y="4068684"/>
            <a:ext cx="997600" cy="39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2" descr="NIST-Logo_5">
            <a:extLst>
              <a:ext uri="{FF2B5EF4-FFF2-40B4-BE49-F238E27FC236}">
                <a16:creationId xmlns:a16="http://schemas.microsoft.com/office/drawing/2014/main" id="{15DFC1D5-58AE-5440-AED2-F4BF469CA2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7173" y="4126745"/>
            <a:ext cx="1063063" cy="44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C0A75A-8E05-A7AE-AF96-AAAC38ED0E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4034" y="5904499"/>
            <a:ext cx="759418" cy="409575"/>
          </a:xfrm>
          <a:prstGeom prst="rect">
            <a:avLst/>
          </a:prstGeom>
        </p:spPr>
      </p:pic>
      <p:pic>
        <p:nvPicPr>
          <p:cNvPr id="8" name="Picture 2" descr="Smart Ticketing Alliance">
            <a:extLst>
              <a:ext uri="{FF2B5EF4-FFF2-40B4-BE49-F238E27FC236}">
                <a16:creationId xmlns:a16="http://schemas.microsoft.com/office/drawing/2014/main" id="{9187ACC4-3E66-0CAA-9737-F0C92C19C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8432" y="5961516"/>
            <a:ext cx="1695450" cy="53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4" descr="http://javacardforum.files.wordpress.com/2013/11/jcf_header_1f1.jpg">
            <a:extLst>
              <a:ext uri="{FF2B5EF4-FFF2-40B4-BE49-F238E27FC236}">
                <a16:creationId xmlns:a16="http://schemas.microsoft.com/office/drawing/2014/main" id="{E4137E19-11A2-89AB-70C8-5D30297660C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98971" y="4157674"/>
            <a:ext cx="1196432" cy="363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A8DEE5-DC05-EBC8-CAB5-FE3AE220E5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9266" y="3137474"/>
            <a:ext cx="864746" cy="502502"/>
          </a:xfrm>
          <a:prstGeom prst="rect">
            <a:avLst/>
          </a:prstGeom>
        </p:spPr>
      </p:pic>
      <p:pic>
        <p:nvPicPr>
          <p:cNvPr id="12" name="Picture 2" descr="http://carconnectivity.org/img/mirrorlink/CCC_LOGO_Registered_color.png">
            <a:extLst>
              <a:ext uri="{FF2B5EF4-FFF2-40B4-BE49-F238E27FC236}">
                <a16:creationId xmlns:a16="http://schemas.microsoft.com/office/drawing/2014/main" id="{5D9599A0-1B61-25B4-1230-AED7B19590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079169" y="1402912"/>
            <a:ext cx="1654809" cy="288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35A0548-167E-D2DD-1386-7A9C0216C7D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103" y="5988580"/>
            <a:ext cx="1552018" cy="43596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E101716-0609-3E9D-0A53-75F34E6E5109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341" t="9279" r="3593" b="10886"/>
          <a:stretch/>
        </p:blipFill>
        <p:spPr>
          <a:xfrm>
            <a:off x="1745758" y="4924021"/>
            <a:ext cx="1682886" cy="632298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D164CC4-9A8C-D0E4-7629-1EEFE1626A3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5966" y="4072354"/>
            <a:ext cx="1294029" cy="5434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FD783C3-2F62-4C7D-04A8-C69B77F0DEF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79095" y="4161814"/>
            <a:ext cx="1868228" cy="454032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DCB51EE-0055-9AEA-B7DE-F6A5B304A3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6157" y="5018509"/>
            <a:ext cx="1078404" cy="50550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C0799DAC-61C6-72AD-8875-8A3FD3DB391C}"/>
              </a:ext>
            </a:extLst>
          </p:cNvPr>
          <p:cNvGrpSpPr/>
          <p:nvPr/>
        </p:nvGrpSpPr>
        <p:grpSpPr>
          <a:xfrm>
            <a:off x="8861242" y="2891239"/>
            <a:ext cx="1225601" cy="994972"/>
            <a:chOff x="77820" y="3640095"/>
            <a:chExt cx="1631275" cy="748106"/>
          </a:xfrm>
        </p:grpSpPr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F1844A3-452D-8578-7D06-C849A147CFE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7820" y="3939545"/>
              <a:ext cx="1631275" cy="448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A45F00E5-3150-2508-3CC3-B629790FD9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86441" y="3640095"/>
              <a:ext cx="853961" cy="448656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</p:pic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F1EA12A3-9F96-8F4F-98AB-660B8D2528F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clrChange>
              <a:clrFrom>
                <a:srgbClr val="F3F3F3"/>
              </a:clrFrom>
              <a:clrTo>
                <a:srgbClr val="F3F3F3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359" b="5980"/>
          <a:stretch/>
        </p:blipFill>
        <p:spPr>
          <a:xfrm>
            <a:off x="7700856" y="2982963"/>
            <a:ext cx="925641" cy="81152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77033F7B-6E54-03C6-4029-232CA02C1C8A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3487082" y="1209891"/>
            <a:ext cx="2133600" cy="675037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936DBF8-4B31-FFA8-436A-24964855BDBA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470430" y="2124076"/>
            <a:ext cx="598623" cy="47283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456350F-469D-3F99-F034-2044D6478E6F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003511" y="2284347"/>
            <a:ext cx="1509005" cy="336039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BB8DCE0B-3CA4-3CAB-16CB-4038728B283F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959997" y="2154322"/>
            <a:ext cx="1455906" cy="50414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2E64197C-1B18-2F97-322B-52F871AE856B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5148746" y="3016680"/>
            <a:ext cx="1473299" cy="744091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18C1BE4D-FDE7-EFB2-7B72-8DB18D7EEB6B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677" y="4042404"/>
            <a:ext cx="1770637" cy="607328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609DE63-027C-8E7C-DA5E-5C4407AA7DEF}"/>
              </a:ext>
            </a:extLst>
          </p:cNvPr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40466" y="5988580"/>
            <a:ext cx="1017806" cy="46819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B395FD8E-5632-B292-2ED6-08A56B074FFD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93264" y="4960971"/>
            <a:ext cx="1827260" cy="62057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FF9E270-72D0-49B6-66F0-2EEAA8A77502}"/>
              </a:ext>
            </a:extLst>
          </p:cNvPr>
          <p:cNvPicPr>
            <a:picLocks noChangeAspect="1"/>
          </p:cNvPicPr>
          <p:nvPr/>
        </p:nvPicPr>
        <p:blipFill rotWithShape="1">
          <a:blip r:embed="rId2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73526" y="5861049"/>
            <a:ext cx="1911885" cy="631249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546FE162-4696-B051-EC95-BB1E2B35D7AE}"/>
              </a:ext>
            </a:extLst>
          </p:cNvPr>
          <p:cNvPicPr>
            <a:picLocks noChangeAspect="1"/>
          </p:cNvPicPr>
          <p:nvPr/>
        </p:nvPicPr>
        <p:blipFill rotWithShape="1">
          <a:blip r:embed="rId2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63385" y="2157091"/>
            <a:ext cx="1868228" cy="449065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8BA1CF34-D9B6-1EAD-F622-9470CE53B4A1}"/>
              </a:ext>
            </a:extLst>
          </p:cNvPr>
          <p:cNvPicPr>
            <a:picLocks noChangeAspect="1"/>
          </p:cNvPicPr>
          <p:nvPr/>
        </p:nvPicPr>
        <p:blipFill rotWithShape="1">
          <a:blip r:embed="rId2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8500"/>
          <a:stretch/>
        </p:blipFill>
        <p:spPr>
          <a:xfrm>
            <a:off x="179748" y="1196631"/>
            <a:ext cx="1566010" cy="701557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87417AFB-851F-5651-450B-ECD360C6617E}"/>
              </a:ext>
            </a:extLst>
          </p:cNvPr>
          <p:cNvPicPr>
            <a:picLocks noChangeAspect="1"/>
          </p:cNvPicPr>
          <p:nvPr/>
        </p:nvPicPr>
        <p:blipFill>
          <a:blip r:embed="rId29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1679" y="4982797"/>
            <a:ext cx="932004" cy="68191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F2D02F99-E270-1160-BD2F-F2CED6634B33}"/>
              </a:ext>
            </a:extLst>
          </p:cNvPr>
          <p:cNvPicPr>
            <a:picLocks noChangeAspect="1"/>
          </p:cNvPicPr>
          <p:nvPr/>
        </p:nvPicPr>
        <p:blipFill>
          <a:blip r:embed="rId30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85808" y="3163655"/>
            <a:ext cx="861515" cy="450141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953B17DC-B38C-A72C-B77C-D2C99168766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62124" y="1322919"/>
            <a:ext cx="1108592" cy="448980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32954" y="1444225"/>
            <a:ext cx="2029850" cy="206368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8081018" y="5058502"/>
            <a:ext cx="808915" cy="502379"/>
          </a:xfrm>
          <a:prstGeom prst="rect">
            <a:avLst/>
          </a:prstGeom>
        </p:spPr>
      </p:pic>
      <p:grpSp>
        <p:nvGrpSpPr>
          <p:cNvPr id="41" name="Groupe 8">
            <a:extLst>
              <a:ext uri="{FF2B5EF4-FFF2-40B4-BE49-F238E27FC236}">
                <a16:creationId xmlns:a16="http://schemas.microsoft.com/office/drawing/2014/main" id="{C2DA8BEE-A50D-4A6A-B728-05402FBBD934}"/>
              </a:ext>
            </a:extLst>
          </p:cNvPr>
          <p:cNvGrpSpPr/>
          <p:nvPr/>
        </p:nvGrpSpPr>
        <p:grpSpPr>
          <a:xfrm>
            <a:off x="9886379" y="4838646"/>
            <a:ext cx="1748043" cy="803048"/>
            <a:chOff x="1316192" y="5779041"/>
            <a:chExt cx="2235596" cy="1050393"/>
          </a:xfrm>
        </p:grpSpPr>
        <p:pic>
          <p:nvPicPr>
            <p:cNvPr id="43" name="Picture 42">
              <a:extLst>
                <a:ext uri="{FF2B5EF4-FFF2-40B4-BE49-F238E27FC236}">
                  <a16:creationId xmlns:a16="http://schemas.microsoft.com/office/drawing/2014/main" id="{7BB53C9B-A68F-42FC-8C1D-BE53945DC2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2319053" y="5851704"/>
              <a:ext cx="1232735" cy="939227"/>
            </a:xfrm>
            <a:prstGeom prst="rect">
              <a:avLst/>
            </a:prstGeom>
          </p:spPr>
        </p:pic>
        <p:pic>
          <p:nvPicPr>
            <p:cNvPr id="44" name="Image 5" descr="Une image contenant capture d’écran, Rectangle, ligne, conception&#10;&#10;Description générée automatiquement">
              <a:extLst>
                <a:ext uri="{FF2B5EF4-FFF2-40B4-BE49-F238E27FC236}">
                  <a16:creationId xmlns:a16="http://schemas.microsoft.com/office/drawing/2014/main" id="{A2CCC74F-327C-4985-988D-ABB08E4F6F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1316192" y="5779041"/>
              <a:ext cx="1262990" cy="1050393"/>
            </a:xfrm>
            <a:prstGeom prst="rect">
              <a:avLst/>
            </a:prstGeom>
          </p:spPr>
        </p:pic>
      </p:grpSp>
      <p:pic>
        <p:nvPicPr>
          <p:cNvPr id="45" name="Picture 44" descr="Icon&#10;&#10;Description automatically generated">
            <a:extLst>
              <a:ext uri="{FF2B5EF4-FFF2-40B4-BE49-F238E27FC236}">
                <a16:creationId xmlns:a16="http://schemas.microsoft.com/office/drawing/2014/main" id="{21C113E6-3A23-4981-969B-924D2BB2F6F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937048" y="1333318"/>
            <a:ext cx="1479540" cy="4281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1A9152E9-EFF2-44BC-872A-1B312CD55870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0321588" y="3145770"/>
            <a:ext cx="629475" cy="4859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5B9B903-397C-47D7-805C-CE7B2603F80A}"/>
              </a:ext>
            </a:extLst>
          </p:cNvPr>
          <p:cNvPicPr>
            <a:picLocks noChangeAspect="1"/>
          </p:cNvPicPr>
          <p:nvPr/>
        </p:nvPicPr>
        <p:blipFill rotWithShape="1">
          <a:blip r:embed="rId3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9266" y="2029866"/>
            <a:ext cx="833683" cy="81915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F795CB17-727B-4602-BB32-65EF77913E27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6856791" y="3082675"/>
            <a:ext cx="609319" cy="6121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E3045A3-7F8C-41E1-98E9-4FC498A5944F}"/>
              </a:ext>
            </a:extLst>
          </p:cNvPr>
          <p:cNvPicPr>
            <a:picLocks noChangeAspect="1"/>
          </p:cNvPicPr>
          <p:nvPr/>
        </p:nvPicPr>
        <p:blipFill rotWithShape="1">
          <a:blip r:embed="rId4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79169" y="5652115"/>
            <a:ext cx="1911885" cy="80563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FA4D91CD-3001-4663-BC3F-175D7CA18B2D}"/>
              </a:ext>
            </a:extLst>
          </p:cNvPr>
          <p:cNvPicPr>
            <a:picLocks noChangeAspect="1"/>
          </p:cNvPicPr>
          <p:nvPr/>
        </p:nvPicPr>
        <p:blipFill rotWithShape="1">
          <a:blip r:embed="rId41">
            <a:extLst>
              <a:ext uri="{96DAC541-7B7A-43D3-8B79-37D633B846F1}">
                <asvg:svgBlip xmlns:asvg="http://schemas.microsoft.com/office/drawing/2016/SVG/main" r:embed="rId42"/>
              </a:ext>
            </a:extLst>
          </a:blip>
          <a:srcRect t="-8335" r="61978"/>
          <a:stretch/>
        </p:blipFill>
        <p:spPr>
          <a:xfrm>
            <a:off x="1288757" y="3157550"/>
            <a:ext cx="840208" cy="46235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E18212BE-077F-E553-A903-27F8645DC3E9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516535" y="2093802"/>
            <a:ext cx="1039495" cy="57274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C648F1AA-73F4-5D23-F994-316FED927C16}"/>
              </a:ext>
            </a:extLst>
          </p:cNvPr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3455463" y="4154410"/>
            <a:ext cx="1972198" cy="3310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9D7C2D8-2C1C-D482-AF34-9BFC241A4D31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363711" y="3202049"/>
            <a:ext cx="2550289" cy="373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657480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10.xml><?xml version="1.0" encoding="utf-8"?>
<a:theme xmlns:a="http://schemas.openxmlformats.org/drawingml/2006/main" name="1_Light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Custom 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1TM" id="{0F608100-0928-EA44-823D-5E89FE610A9B}" vid="{2638F2C9-6698-F145-9CDA-8255A7D08465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65C75768-65A9-4FAA-A174-7CBA6AB28BAC}"/>
    </a:ext>
  </a:extLst>
</a:theme>
</file>

<file path=ppt/theme/theme3.xml><?xml version="1.0" encoding="utf-8"?>
<a:theme xmlns:a="http://schemas.openxmlformats.org/drawingml/2006/main" name="1_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65C75768-65A9-4FAA-A174-7CBA6AB28BAC}"/>
    </a:ext>
  </a:extLst>
</a:theme>
</file>

<file path=ppt/theme/theme4.xml><?xml version="1.0" encoding="utf-8"?>
<a:theme xmlns:a="http://schemas.openxmlformats.org/drawingml/2006/main" name="1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5.xml><?xml version="1.0" encoding="utf-8"?>
<a:theme xmlns:a="http://schemas.openxmlformats.org/drawingml/2006/main" name="Light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Custom 32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Global Platform_Arial_20221018" id="{D0F6E4ED-3A94-449A-B41C-C7D90D264839}" vid="{06CFA1B3-5FE0-4780-B8F9-59F0CF40E9DA}"/>
    </a:ext>
  </a:extLst>
</a:theme>
</file>

<file path=ppt/theme/theme6.xml><?xml version="1.0" encoding="utf-8"?>
<a:theme xmlns:a="http://schemas.openxmlformats.org/drawingml/2006/main" name="2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7.xml><?xml version="1.0" encoding="utf-8"?>
<a:theme xmlns:a="http://schemas.openxmlformats.org/drawingml/2006/main" name="2_Dark">
  <a:themeElements>
    <a:clrScheme name="GlobalPlatform Dark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E8E7E7"/>
      </a:accent1>
      <a:accent2>
        <a:srgbClr val="0688FF"/>
      </a:accent2>
      <a:accent3>
        <a:srgbClr val="7D0097"/>
      </a:accent3>
      <a:accent4>
        <a:srgbClr val="00939A"/>
      </a:accent4>
      <a:accent5>
        <a:srgbClr val="F04665"/>
      </a:accent5>
      <a:accent6>
        <a:srgbClr val="A1B4B4"/>
      </a:accent6>
      <a:hlink>
        <a:srgbClr val="0688FF"/>
      </a:hlink>
      <a:folHlink>
        <a:srgbClr val="A1B4B4"/>
      </a:folHlink>
    </a:clrScheme>
    <a:fontScheme name="Custom 28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lobalPlatform PPT Template TM 2022_Nov22 Logo on Bottom[100]" id="{FC31EF29-31B7-BC42-A27B-15423D4F7B1A}" vid="{C3DA5928-FA1A-FF4C-AA95-92325452EFEF}"/>
    </a:ext>
  </a:extLst>
</a:theme>
</file>

<file path=ppt/theme/theme8.xml><?xml version="1.0" encoding="utf-8"?>
<a:theme xmlns:a="http://schemas.openxmlformats.org/drawingml/2006/main" name="4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ppt/theme/theme9.xml><?xml version="1.0" encoding="utf-8"?>
<a:theme xmlns:a="http://schemas.openxmlformats.org/drawingml/2006/main" name="5_Theme1">
  <a:themeElements>
    <a:clrScheme name="GlobalPlatform">
      <a:dk1>
        <a:srgbClr val="002353"/>
      </a:dk1>
      <a:lt1>
        <a:sysClr val="window" lastClr="FFFFFF"/>
      </a:lt1>
      <a:dk2>
        <a:srgbClr val="0688FF"/>
      </a:dk2>
      <a:lt2>
        <a:srgbClr val="E8E7E7"/>
      </a:lt2>
      <a:accent1>
        <a:srgbClr val="002353"/>
      </a:accent1>
      <a:accent2>
        <a:srgbClr val="0688FF"/>
      </a:accent2>
      <a:accent3>
        <a:srgbClr val="7D0097"/>
      </a:accent3>
      <a:accent4>
        <a:srgbClr val="14B8B5"/>
      </a:accent4>
      <a:accent5>
        <a:srgbClr val="F04665"/>
      </a:accent5>
      <a:accent6>
        <a:srgbClr val="A1B4B4"/>
      </a:accent6>
      <a:hlink>
        <a:srgbClr val="002353"/>
      </a:hlink>
      <a:folHlink>
        <a:srgbClr val="0688FF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tx1"/>
          </a:solidFill>
        </a:ln>
      </a:spPr>
      <a:bodyPr rtlCol="0" anchor="ctr"/>
      <a:lstStyle>
        <a:defPPr algn="ctr"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D8CFEC01-9ECD-BD45-BD74-ADC0EB5B1CD0}" vid="{65CEBB75-F25D-2144-BF5A-4354F278BE6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5D6B3C6E37A54E8C32452C1A24B578" ma:contentTypeVersion="13" ma:contentTypeDescription="Create a new document." ma:contentTypeScope="" ma:versionID="e58063f3d42c16f7ae81f7be38fa36b9">
  <xsd:schema xmlns:xsd="http://www.w3.org/2001/XMLSchema" xmlns:xs="http://www.w3.org/2001/XMLSchema" xmlns:p="http://schemas.microsoft.com/office/2006/metadata/properties" xmlns:ns2="daf42ac6-9e93-4de9-9a72-10f913041ca1" xmlns:ns3="dba31755-6864-4b8c-9e87-d0ce55a9ddc2" targetNamespace="http://schemas.microsoft.com/office/2006/metadata/properties" ma:root="true" ma:fieldsID="03704d65d3f8dd8c088dd9048ae752ff" ns2:_="" ns3:_="">
    <xsd:import namespace="daf42ac6-9e93-4de9-9a72-10f913041ca1"/>
    <xsd:import namespace="dba31755-6864-4b8c-9e87-d0ce55a9ddc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f42ac6-9e93-4de9-9a72-10f913041ca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bf781aa3-eb08-4e80-b5cd-4604a4ade6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a31755-6864-4b8c-9e87-d0ce55a9ddc2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e6f277a9-21bd-48a5-a7b2-29c823437733}" ma:internalName="TaxCatchAll" ma:showField="CatchAllData" ma:web="dba31755-6864-4b8c-9e87-d0ce55a9ddc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af42ac6-9e93-4de9-9a72-10f913041ca1">
      <Terms xmlns="http://schemas.microsoft.com/office/infopath/2007/PartnerControls"/>
    </lcf76f155ced4ddcb4097134ff3c332f>
    <TaxCatchAll xmlns="dba31755-6864-4b8c-9e87-d0ce55a9ddc2" xsi:nil="true"/>
  </documentManagement>
</p:properties>
</file>

<file path=customXml/itemProps1.xml><?xml version="1.0" encoding="utf-8"?>
<ds:datastoreItem xmlns:ds="http://schemas.openxmlformats.org/officeDocument/2006/customXml" ds:itemID="{1A9E8777-55F3-434C-9777-53883D774EFE}"/>
</file>

<file path=customXml/itemProps2.xml><?xml version="1.0" encoding="utf-8"?>
<ds:datastoreItem xmlns:ds="http://schemas.openxmlformats.org/officeDocument/2006/customXml" ds:itemID="{7E4052C7-91D6-4D45-8E8E-0F1DBE536C24}"/>
</file>

<file path=customXml/itemProps3.xml><?xml version="1.0" encoding="utf-8"?>
<ds:datastoreItem xmlns:ds="http://schemas.openxmlformats.org/officeDocument/2006/customXml" ds:itemID="{E72E822A-5DF0-46B1-9E0B-F9C66F81E18D}"/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243239</TotalTime>
  <Words>431</Words>
  <Application>Microsoft Office PowerPoint</Application>
  <PresentationFormat>Widescreen</PresentationFormat>
  <Paragraphs>70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10</vt:i4>
      </vt:variant>
      <vt:variant>
        <vt:lpstr>Slide Titles</vt:lpstr>
      </vt:variant>
      <vt:variant>
        <vt:i4>11</vt:i4>
      </vt:variant>
    </vt:vector>
  </HeadingPairs>
  <TitlesOfParts>
    <vt:vector size="24" baseType="lpstr">
      <vt:lpstr>Arial</vt:lpstr>
      <vt:lpstr>Calibri</vt:lpstr>
      <vt:lpstr>HelveticaNowDisplay Regular</vt:lpstr>
      <vt:lpstr>Theme1</vt:lpstr>
      <vt:lpstr>Dark</vt:lpstr>
      <vt:lpstr>1_Dark</vt:lpstr>
      <vt:lpstr>1_Theme1</vt:lpstr>
      <vt:lpstr>Light</vt:lpstr>
      <vt:lpstr>2_Theme1</vt:lpstr>
      <vt:lpstr>2_Dark</vt:lpstr>
      <vt:lpstr>4_Theme1</vt:lpstr>
      <vt:lpstr>5_Theme1</vt:lpstr>
      <vt:lpstr>1_Light</vt:lpstr>
      <vt:lpstr>Opening Keynote</vt:lpstr>
      <vt:lpstr>Welcome to Brussels!</vt:lpstr>
      <vt:lpstr>GlobalPlatform’s Digital Wallet Seminar 2025</vt:lpstr>
      <vt:lpstr>GlobalPlatform THE standard for managing applications on  secure chip technology, with over 25 years of experience</vt:lpstr>
      <vt:lpstr>Industry Focused Member Driven</vt:lpstr>
      <vt:lpstr>Standardizing Secure Component Technology </vt:lpstr>
      <vt:lpstr>How is GlobalPlatform Organized? </vt:lpstr>
      <vt:lpstr>PowerPoint Presentation</vt:lpstr>
      <vt:lpstr>GlobalPlatform Collaborative Partners</vt:lpstr>
      <vt:lpstr>Importance of High Security for eID Wallets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Introducing GlobalPlatform</dc:title>
  <dc:creator>Jackie Lampard</dc:creator>
  <cp:lastModifiedBy>Stéphanie El Rhomri</cp:lastModifiedBy>
  <cp:revision>48</cp:revision>
  <dcterms:created xsi:type="dcterms:W3CDTF">2023-03-10T08:58:20Z</dcterms:created>
  <dcterms:modified xsi:type="dcterms:W3CDTF">2025-10-15T08:21:06Z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0x010100485D6B3C6E37A54E8C32452C1A24B578</vt:lpwstr>
  </property>
</Properties>
</file>